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1826" r:id="rId3"/>
    <p:sldId id="1817" r:id="rId4"/>
    <p:sldId id="1827" r:id="rId5"/>
    <p:sldId id="1828" r:id="rId6"/>
    <p:sldId id="1829" r:id="rId7"/>
    <p:sldId id="1830" r:id="rId8"/>
    <p:sldId id="1831" r:id="rId9"/>
    <p:sldId id="183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2FF8D-22B6-46BB-8E4C-125165B3536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DDF45D-2F0E-4CB2-936E-163AD25EC208}">
      <dgm:prSet phldrT="[Text]"/>
      <dgm:spPr/>
      <dgm:t>
        <a:bodyPr/>
        <a:lstStyle/>
        <a:p>
          <a:r>
            <a:rPr lang="en-US" b="0" i="0" u="none"/>
            <a:t>Demográficas</a:t>
          </a:r>
          <a:endParaRPr lang="en-US"/>
        </a:p>
      </dgm:t>
    </dgm:pt>
    <dgm:pt modelId="{75D3C7BA-F0E8-406B-8FDD-70D46B7D35DA}" type="parTrans" cxnId="{05BE9A93-6E7A-4C6B-B089-9FF188704241}">
      <dgm:prSet/>
      <dgm:spPr/>
      <dgm:t>
        <a:bodyPr/>
        <a:lstStyle/>
        <a:p>
          <a:endParaRPr lang="en-US"/>
        </a:p>
      </dgm:t>
    </dgm:pt>
    <dgm:pt modelId="{527F433D-43E5-4114-9A53-E23EDE64FA20}" type="sibTrans" cxnId="{05BE9A93-6E7A-4C6B-B089-9FF188704241}">
      <dgm:prSet/>
      <dgm:spPr/>
      <dgm:t>
        <a:bodyPr/>
        <a:lstStyle/>
        <a:p>
          <a:endParaRPr lang="en-US"/>
        </a:p>
      </dgm:t>
    </dgm:pt>
    <dgm:pt modelId="{568ED4E3-793F-42BA-A318-F75DBEAC5E2C}">
      <dgm:prSet phldrT="[Text]"/>
      <dgm:spPr/>
      <dgm:t>
        <a:bodyPr/>
        <a:lstStyle/>
        <a:p>
          <a:r>
            <a:rPr lang="en-US" b="1" i="0" u="none" dirty="0" err="1"/>
            <a:t>Género</a:t>
          </a:r>
          <a:endParaRPr lang="en-US" b="1" dirty="0"/>
        </a:p>
      </dgm:t>
    </dgm:pt>
    <dgm:pt modelId="{160521AD-E154-4591-9124-E3AB6B9740AD}" type="parTrans" cxnId="{1C0A5B8F-871E-44EB-BCAA-388C0FF5C8A6}">
      <dgm:prSet/>
      <dgm:spPr/>
      <dgm:t>
        <a:bodyPr/>
        <a:lstStyle/>
        <a:p>
          <a:endParaRPr lang="en-US"/>
        </a:p>
      </dgm:t>
    </dgm:pt>
    <dgm:pt modelId="{5B84D8C3-5240-4AFF-84C2-801FE055BA0D}" type="sibTrans" cxnId="{1C0A5B8F-871E-44EB-BCAA-388C0FF5C8A6}">
      <dgm:prSet/>
      <dgm:spPr/>
      <dgm:t>
        <a:bodyPr/>
        <a:lstStyle/>
        <a:p>
          <a:endParaRPr lang="en-US"/>
        </a:p>
      </dgm:t>
    </dgm:pt>
    <dgm:pt modelId="{6B2B50D5-16E6-4B4A-9DF3-36FDB9A10EBD}">
      <dgm:prSet phldrT="[Text]"/>
      <dgm:spPr/>
      <dgm:t>
        <a:bodyPr/>
        <a:lstStyle/>
        <a:p>
          <a:r>
            <a:rPr lang="en-US" b="1" i="0" u="none" dirty="0" err="1"/>
            <a:t>Provincia</a:t>
          </a:r>
          <a:endParaRPr lang="en-US" b="1" dirty="0"/>
        </a:p>
      </dgm:t>
    </dgm:pt>
    <dgm:pt modelId="{5BE88A71-A5CD-41C8-BAC9-60FC37137AED}" type="parTrans" cxnId="{F3960B3F-FCA7-4296-8113-B24F359D3F3A}">
      <dgm:prSet/>
      <dgm:spPr/>
      <dgm:t>
        <a:bodyPr/>
        <a:lstStyle/>
        <a:p>
          <a:endParaRPr lang="en-US"/>
        </a:p>
      </dgm:t>
    </dgm:pt>
    <dgm:pt modelId="{5330C98C-ED7C-4FA9-B83F-27EBFFF686C9}" type="sibTrans" cxnId="{F3960B3F-FCA7-4296-8113-B24F359D3F3A}">
      <dgm:prSet/>
      <dgm:spPr/>
      <dgm:t>
        <a:bodyPr/>
        <a:lstStyle/>
        <a:p>
          <a:endParaRPr lang="en-US"/>
        </a:p>
      </dgm:t>
    </dgm:pt>
    <dgm:pt modelId="{68F06A1B-AC4C-4CBA-99BE-AAD591A8E703}">
      <dgm:prSet phldrT="[Text]"/>
      <dgm:spPr/>
      <dgm:t>
        <a:bodyPr/>
        <a:lstStyle/>
        <a:p>
          <a:r>
            <a:rPr lang="es-AR" b="1" baseline="0" dirty="0"/>
            <a:t> Saldo de puntos</a:t>
          </a:r>
          <a:endParaRPr lang="en-US" b="1" dirty="0"/>
        </a:p>
      </dgm:t>
    </dgm:pt>
    <dgm:pt modelId="{23A6733F-845C-43D6-938B-F44B6400E85B}" type="parTrans" cxnId="{31FF4D83-5207-421B-951B-58DE0994BD95}">
      <dgm:prSet/>
      <dgm:spPr/>
      <dgm:t>
        <a:bodyPr/>
        <a:lstStyle/>
        <a:p>
          <a:endParaRPr lang="en-US"/>
        </a:p>
      </dgm:t>
    </dgm:pt>
    <dgm:pt modelId="{CFACE501-C940-4D39-8C69-47933C037990}" type="sibTrans" cxnId="{31FF4D83-5207-421B-951B-58DE0994BD95}">
      <dgm:prSet/>
      <dgm:spPr/>
      <dgm:t>
        <a:bodyPr/>
        <a:lstStyle/>
        <a:p>
          <a:endParaRPr lang="en-US"/>
        </a:p>
      </dgm:t>
    </dgm:pt>
    <dgm:pt modelId="{8A36A80E-62C4-47E4-BC00-7942E4A2BEBF}">
      <dgm:prSet phldrT="[Text]"/>
      <dgm:spPr/>
      <dgm:t>
        <a:bodyPr/>
        <a:lstStyle/>
        <a:p>
          <a:r>
            <a:rPr lang="en-US" b="0" i="0" u="none"/>
            <a:t>Información de compras</a:t>
          </a:r>
          <a:endParaRPr lang="en-US"/>
        </a:p>
      </dgm:t>
    </dgm:pt>
    <dgm:pt modelId="{6D037384-7AC9-4FAD-8270-02C7E592C625}" type="parTrans" cxnId="{868E56D0-3E0B-4005-A38C-7F6E900E7588}">
      <dgm:prSet/>
      <dgm:spPr/>
      <dgm:t>
        <a:bodyPr/>
        <a:lstStyle/>
        <a:p>
          <a:endParaRPr lang="en-US"/>
        </a:p>
      </dgm:t>
    </dgm:pt>
    <dgm:pt modelId="{3B4EBE1B-AE7E-4C9E-98B7-6F739FDECA8F}" type="sibTrans" cxnId="{868E56D0-3E0B-4005-A38C-7F6E900E7588}">
      <dgm:prSet/>
      <dgm:spPr/>
      <dgm:t>
        <a:bodyPr/>
        <a:lstStyle/>
        <a:p>
          <a:endParaRPr lang="en-US"/>
        </a:p>
      </dgm:t>
    </dgm:pt>
    <dgm:pt modelId="{C895C6FC-EB3A-4F23-A2A7-6846E1B104EF}">
      <dgm:prSet phldrT="[Text]"/>
      <dgm:spPr/>
      <dgm:t>
        <a:bodyPr/>
        <a:lstStyle/>
        <a:p>
          <a:r>
            <a:rPr lang="es-AR" b="1" dirty="0">
              <a:solidFill>
                <a:schemeClr val="bg2"/>
              </a:solidFill>
            </a:rPr>
            <a:t>Monto por producto (últimos 30, 60, 90 días y promedio del año)</a:t>
          </a:r>
          <a:endParaRPr lang="en-US" b="1" dirty="0">
            <a:solidFill>
              <a:schemeClr val="bg2"/>
            </a:solidFill>
          </a:endParaRPr>
        </a:p>
      </dgm:t>
    </dgm:pt>
    <dgm:pt modelId="{3992EF41-717B-4AEA-A0F8-3A51619617B9}" type="parTrans" cxnId="{668E9621-7834-4877-8481-A74B6F607EA5}">
      <dgm:prSet/>
      <dgm:spPr/>
      <dgm:t>
        <a:bodyPr/>
        <a:lstStyle/>
        <a:p>
          <a:endParaRPr lang="en-US"/>
        </a:p>
      </dgm:t>
    </dgm:pt>
    <dgm:pt modelId="{739BF71A-5CCD-4B7E-80D4-88CBB1D62CC9}" type="sibTrans" cxnId="{668E9621-7834-4877-8481-A74B6F607EA5}">
      <dgm:prSet/>
      <dgm:spPr/>
      <dgm:t>
        <a:bodyPr/>
        <a:lstStyle/>
        <a:p>
          <a:endParaRPr lang="en-US"/>
        </a:p>
      </dgm:t>
    </dgm:pt>
    <dgm:pt modelId="{33ECD37C-C524-4530-BDCA-E5FDC975212F}">
      <dgm:prSet/>
      <dgm:spPr/>
      <dgm:t>
        <a:bodyPr/>
        <a:lstStyle/>
        <a:p>
          <a:r>
            <a:rPr lang="en-US" b="1" i="0" u="none" dirty="0" err="1"/>
            <a:t>Fecha</a:t>
          </a:r>
          <a:r>
            <a:rPr lang="en-US" b="1" i="0" u="none" dirty="0"/>
            <a:t> Nacimiento/ </a:t>
          </a:r>
          <a:r>
            <a:rPr lang="en-US" b="1" i="0" u="none" dirty="0" err="1"/>
            <a:t>Edad</a:t>
          </a:r>
          <a:endParaRPr lang="en-US" b="1" dirty="0"/>
        </a:p>
      </dgm:t>
    </dgm:pt>
    <dgm:pt modelId="{C03A921A-E450-4C19-8B95-1BDDD22C0301}" type="parTrans" cxnId="{CC99941E-C275-4EFE-BB44-7F36B7119C48}">
      <dgm:prSet/>
      <dgm:spPr/>
      <dgm:t>
        <a:bodyPr/>
        <a:lstStyle/>
        <a:p>
          <a:endParaRPr lang="en-US"/>
        </a:p>
      </dgm:t>
    </dgm:pt>
    <dgm:pt modelId="{615B6AF7-B71D-4978-BC0B-7832B001E553}" type="sibTrans" cxnId="{CC99941E-C275-4EFE-BB44-7F36B7119C48}">
      <dgm:prSet/>
      <dgm:spPr/>
      <dgm:t>
        <a:bodyPr/>
        <a:lstStyle/>
        <a:p>
          <a:endParaRPr lang="en-US"/>
        </a:p>
      </dgm:t>
    </dgm:pt>
    <dgm:pt modelId="{8BA631DA-71F0-40B9-ABAC-436184C3971D}">
      <dgm:prSet phldrT="[Text]"/>
      <dgm:spPr/>
      <dgm:t>
        <a:bodyPr/>
        <a:lstStyle/>
        <a:p>
          <a:r>
            <a:rPr lang="en-US" b="0" i="0" u="none"/>
            <a:t>Programa de fidelidad</a:t>
          </a:r>
          <a:endParaRPr lang="en-US"/>
        </a:p>
      </dgm:t>
    </dgm:pt>
    <dgm:pt modelId="{32B13C69-A63D-40DF-95F0-C25B88A53CE3}" type="parTrans" cxnId="{EFEC4054-5505-4EDD-8CD7-7783BCCA4B07}">
      <dgm:prSet/>
      <dgm:spPr/>
      <dgm:t>
        <a:bodyPr/>
        <a:lstStyle/>
        <a:p>
          <a:endParaRPr lang="en-US"/>
        </a:p>
      </dgm:t>
    </dgm:pt>
    <dgm:pt modelId="{B5486866-DCD4-4C00-A321-C0D61EE522A5}" type="sibTrans" cxnId="{EFEC4054-5505-4EDD-8CD7-7783BCCA4B07}">
      <dgm:prSet/>
      <dgm:spPr/>
      <dgm:t>
        <a:bodyPr/>
        <a:lstStyle/>
        <a:p>
          <a:endParaRPr lang="en-US"/>
        </a:p>
      </dgm:t>
    </dgm:pt>
    <dgm:pt modelId="{CD5BC9EF-E408-4A22-B5B5-1D41866CD8A3}">
      <dgm:prSet/>
      <dgm:spPr/>
      <dgm:t>
        <a:bodyPr/>
        <a:lstStyle/>
        <a:p>
          <a:r>
            <a:rPr lang="en-US" b="1" i="0" u="none" dirty="0"/>
            <a:t>Status</a:t>
          </a:r>
          <a:endParaRPr lang="en-US" b="1" dirty="0"/>
        </a:p>
      </dgm:t>
    </dgm:pt>
    <dgm:pt modelId="{A67B65CE-B221-41CF-B1C9-500D7F39E884}" type="parTrans" cxnId="{63F8D664-76C3-446D-86A6-A2016F142B9D}">
      <dgm:prSet/>
      <dgm:spPr/>
      <dgm:t>
        <a:bodyPr/>
        <a:lstStyle/>
        <a:p>
          <a:endParaRPr lang="en-US"/>
        </a:p>
      </dgm:t>
    </dgm:pt>
    <dgm:pt modelId="{96E7428A-93E9-4963-B3F5-B16CEF2B2C67}" type="sibTrans" cxnId="{63F8D664-76C3-446D-86A6-A2016F142B9D}">
      <dgm:prSet/>
      <dgm:spPr/>
      <dgm:t>
        <a:bodyPr/>
        <a:lstStyle/>
        <a:p>
          <a:endParaRPr lang="en-US"/>
        </a:p>
      </dgm:t>
    </dgm:pt>
    <dgm:pt modelId="{D6BCAFB4-30D3-481D-86FD-FA68B30EBA07}">
      <dgm:prSet/>
      <dgm:spPr/>
      <dgm:t>
        <a:bodyPr/>
        <a:lstStyle/>
        <a:p>
          <a:r>
            <a:rPr lang="en-US" b="0" i="0" u="none" dirty="0" err="1"/>
            <a:t>Recencia</a:t>
          </a:r>
          <a:endParaRPr lang="en-US" dirty="0"/>
        </a:p>
      </dgm:t>
    </dgm:pt>
    <dgm:pt modelId="{F13CB0B0-1B5A-417E-8584-B13CA0AF9A97}" type="parTrans" cxnId="{92A59F41-2CB6-421C-ABCA-C92A74068842}">
      <dgm:prSet/>
      <dgm:spPr/>
      <dgm:t>
        <a:bodyPr/>
        <a:lstStyle/>
        <a:p>
          <a:endParaRPr lang="en-US"/>
        </a:p>
      </dgm:t>
    </dgm:pt>
    <dgm:pt modelId="{B9B39F69-A4FF-4328-8AAF-AB9A4C243941}" type="sibTrans" cxnId="{92A59F41-2CB6-421C-ABCA-C92A74068842}">
      <dgm:prSet/>
      <dgm:spPr/>
      <dgm:t>
        <a:bodyPr/>
        <a:lstStyle/>
        <a:p>
          <a:endParaRPr lang="en-US"/>
        </a:p>
      </dgm:t>
    </dgm:pt>
    <dgm:pt modelId="{DE8A95DC-118C-42A7-8F1E-E277CFC41653}">
      <dgm:prSet/>
      <dgm:spPr/>
      <dgm:t>
        <a:bodyPr/>
        <a:lstStyle/>
        <a:p>
          <a:r>
            <a:rPr lang="en-US" b="0" i="0" u="none" dirty="0" err="1"/>
            <a:t>Frecuencia</a:t>
          </a:r>
          <a:endParaRPr lang="en-US" dirty="0"/>
        </a:p>
      </dgm:t>
    </dgm:pt>
    <dgm:pt modelId="{4AC0081A-F53B-4230-8F88-2CEAB2175724}" type="parTrans" cxnId="{55B972B6-4385-43F5-992E-92C5CC31F523}">
      <dgm:prSet/>
      <dgm:spPr/>
      <dgm:t>
        <a:bodyPr/>
        <a:lstStyle/>
        <a:p>
          <a:endParaRPr lang="en-US"/>
        </a:p>
      </dgm:t>
    </dgm:pt>
    <dgm:pt modelId="{44AE6CAC-A80B-404C-B141-C04453ACE2F9}" type="sibTrans" cxnId="{55B972B6-4385-43F5-992E-92C5CC31F523}">
      <dgm:prSet/>
      <dgm:spPr/>
      <dgm:t>
        <a:bodyPr/>
        <a:lstStyle/>
        <a:p>
          <a:endParaRPr lang="en-US"/>
        </a:p>
      </dgm:t>
    </dgm:pt>
    <dgm:pt modelId="{BD3DF7A6-36A1-45C8-8582-3AD7004EABC3}">
      <dgm:prSet/>
      <dgm:spPr/>
      <dgm:t>
        <a:bodyPr/>
        <a:lstStyle/>
        <a:p>
          <a:r>
            <a:rPr lang="en-US" b="0" i="0" u="none" dirty="0"/>
            <a:t>Product Driver</a:t>
          </a:r>
          <a:endParaRPr lang="en-US" dirty="0"/>
        </a:p>
      </dgm:t>
    </dgm:pt>
    <dgm:pt modelId="{F14E3C2B-82A4-4FA8-A7E9-FEEDF4EF1359}" type="parTrans" cxnId="{8C82ED8E-8D52-41D1-BB19-0ACF1E9E7BCA}">
      <dgm:prSet/>
      <dgm:spPr/>
      <dgm:t>
        <a:bodyPr/>
        <a:lstStyle/>
        <a:p>
          <a:endParaRPr lang="en-US"/>
        </a:p>
      </dgm:t>
    </dgm:pt>
    <dgm:pt modelId="{7B05D282-11D1-4E3E-A503-BF86DB5D5595}" type="sibTrans" cxnId="{8C82ED8E-8D52-41D1-BB19-0ACF1E9E7BCA}">
      <dgm:prSet/>
      <dgm:spPr/>
      <dgm:t>
        <a:bodyPr/>
        <a:lstStyle/>
        <a:p>
          <a:endParaRPr lang="en-US"/>
        </a:p>
      </dgm:t>
    </dgm:pt>
    <dgm:pt modelId="{83CA8286-3B5D-419C-83C1-B222FC3FA784}">
      <dgm:prSet/>
      <dgm:spPr/>
      <dgm:t>
        <a:bodyPr/>
        <a:lstStyle/>
        <a:p>
          <a:r>
            <a:rPr lang="en-US" b="1" i="0" u="none" dirty="0"/>
            <a:t>Socio </a:t>
          </a:r>
          <a:r>
            <a:rPr lang="en-US" b="1" i="0" u="none" dirty="0" err="1"/>
            <a:t>infinia</a:t>
          </a:r>
          <a:endParaRPr lang="en-US" b="1" dirty="0"/>
        </a:p>
      </dgm:t>
    </dgm:pt>
    <dgm:pt modelId="{5AE225FE-1C46-4C42-AACB-0741FBA7E13E}" type="parTrans" cxnId="{135BA5D5-C4C5-4816-B43A-DA49238E7436}">
      <dgm:prSet/>
      <dgm:spPr/>
      <dgm:t>
        <a:bodyPr/>
        <a:lstStyle/>
        <a:p>
          <a:endParaRPr lang="en-US"/>
        </a:p>
      </dgm:t>
    </dgm:pt>
    <dgm:pt modelId="{06A1DEC9-9AA8-42F4-A7A3-0403757727F8}" type="sibTrans" cxnId="{135BA5D5-C4C5-4816-B43A-DA49238E7436}">
      <dgm:prSet/>
      <dgm:spPr/>
      <dgm:t>
        <a:bodyPr/>
        <a:lstStyle/>
        <a:p>
          <a:endParaRPr lang="en-US"/>
        </a:p>
      </dgm:t>
    </dgm:pt>
    <dgm:pt modelId="{E0938687-93A2-45AA-8DF5-00A5F717B3B2}">
      <dgm:prSet phldrT="[Text]"/>
      <dgm:spPr/>
      <dgm:t>
        <a:bodyPr/>
        <a:lstStyle/>
        <a:p>
          <a:r>
            <a:rPr lang="es-AR" b="1" dirty="0" err="1"/>
            <a:t>Empleado_YPF</a:t>
          </a:r>
          <a:endParaRPr lang="en-US" b="1" dirty="0"/>
        </a:p>
      </dgm:t>
    </dgm:pt>
    <dgm:pt modelId="{CBDB0AD3-5C4B-4705-AC9C-8D61757FA481}" type="parTrans" cxnId="{8CEE4570-D79F-4E46-9CFC-81C7A2F4FE0C}">
      <dgm:prSet/>
      <dgm:spPr/>
      <dgm:t>
        <a:bodyPr/>
        <a:lstStyle/>
        <a:p>
          <a:endParaRPr lang="en-US"/>
        </a:p>
      </dgm:t>
    </dgm:pt>
    <dgm:pt modelId="{24BBBECA-DD88-4DA2-B4A6-F738D43CA002}" type="sibTrans" cxnId="{8CEE4570-D79F-4E46-9CFC-81C7A2F4FE0C}">
      <dgm:prSet/>
      <dgm:spPr/>
      <dgm:t>
        <a:bodyPr/>
        <a:lstStyle/>
        <a:p>
          <a:endParaRPr lang="en-US"/>
        </a:p>
      </dgm:t>
    </dgm:pt>
    <dgm:pt modelId="{91A2F2DD-6F65-4525-9B4E-D216CFAD54BA}">
      <dgm:prSet/>
      <dgm:spPr/>
      <dgm:t>
        <a:bodyPr/>
        <a:lstStyle/>
        <a:p>
          <a:r>
            <a:rPr lang="es-AR" b="1" dirty="0"/>
            <a:t>Registro app</a:t>
          </a:r>
          <a:endParaRPr lang="en-US" b="1" dirty="0"/>
        </a:p>
      </dgm:t>
    </dgm:pt>
    <dgm:pt modelId="{51101B75-0C7F-46C4-AAF0-779B52EDE47D}" type="parTrans" cxnId="{57F1D55C-E605-490B-8D64-5541126EFBFE}">
      <dgm:prSet/>
      <dgm:spPr/>
      <dgm:t>
        <a:bodyPr/>
        <a:lstStyle/>
        <a:p>
          <a:endParaRPr lang="en-US"/>
        </a:p>
      </dgm:t>
    </dgm:pt>
    <dgm:pt modelId="{362B1BAA-B010-4BE3-8430-53534E28BD0B}" type="sibTrans" cxnId="{57F1D55C-E605-490B-8D64-5541126EFBFE}">
      <dgm:prSet/>
      <dgm:spPr/>
      <dgm:t>
        <a:bodyPr/>
        <a:lstStyle/>
        <a:p>
          <a:endParaRPr lang="en-US"/>
        </a:p>
      </dgm:t>
    </dgm:pt>
    <dgm:pt modelId="{E8867A87-2172-401A-BFB4-6A503BC03CF0}">
      <dgm:prSet/>
      <dgm:spPr/>
      <dgm:t>
        <a:bodyPr/>
        <a:lstStyle/>
        <a:p>
          <a:r>
            <a:rPr lang="es-AR" dirty="0"/>
            <a:t>Antigüedad </a:t>
          </a:r>
          <a:r>
            <a:rPr lang="es-AR" dirty="0" err="1"/>
            <a:t>Serviclub</a:t>
          </a:r>
          <a:endParaRPr lang="en-US" dirty="0"/>
        </a:p>
      </dgm:t>
    </dgm:pt>
    <dgm:pt modelId="{AF0F98F8-47B6-4C20-AC69-4753C400658D}" type="parTrans" cxnId="{A3093860-430E-491E-B86E-7C0AB6DA8026}">
      <dgm:prSet/>
      <dgm:spPr/>
      <dgm:t>
        <a:bodyPr/>
        <a:lstStyle/>
        <a:p>
          <a:endParaRPr lang="en-US"/>
        </a:p>
      </dgm:t>
    </dgm:pt>
    <dgm:pt modelId="{1B61DD9C-8DC3-4C5D-B5AB-544474B54BA3}" type="sibTrans" cxnId="{A3093860-430E-491E-B86E-7C0AB6DA8026}">
      <dgm:prSet/>
      <dgm:spPr/>
      <dgm:t>
        <a:bodyPr/>
        <a:lstStyle/>
        <a:p>
          <a:endParaRPr lang="en-US"/>
        </a:p>
      </dgm:t>
    </dgm:pt>
    <dgm:pt modelId="{23BECF1F-073D-442B-9CAE-A3F2E2EA540E}">
      <dgm:prSet/>
      <dgm:spPr/>
      <dgm:t>
        <a:bodyPr/>
        <a:lstStyle/>
        <a:p>
          <a:endParaRPr lang="en-US" dirty="0"/>
        </a:p>
      </dgm:t>
    </dgm:pt>
    <dgm:pt modelId="{A2026AB8-E572-4E0C-9B42-401D59DDEF18}" type="parTrans" cxnId="{CDC5446A-5F3D-4A2E-8F51-A5392B0FBC41}">
      <dgm:prSet/>
      <dgm:spPr/>
      <dgm:t>
        <a:bodyPr/>
        <a:lstStyle/>
        <a:p>
          <a:endParaRPr lang="en-US"/>
        </a:p>
      </dgm:t>
    </dgm:pt>
    <dgm:pt modelId="{B55D08CE-470D-4274-AB88-BAC02DC0EF46}" type="sibTrans" cxnId="{CDC5446A-5F3D-4A2E-8F51-A5392B0FBC41}">
      <dgm:prSet/>
      <dgm:spPr/>
      <dgm:t>
        <a:bodyPr/>
        <a:lstStyle/>
        <a:p>
          <a:endParaRPr lang="en-US"/>
        </a:p>
      </dgm:t>
    </dgm:pt>
    <dgm:pt modelId="{12CC42DC-2B5F-4A22-BF81-5109B2361125}">
      <dgm:prSet/>
      <dgm:spPr/>
      <dgm:t>
        <a:bodyPr/>
        <a:lstStyle/>
        <a:p>
          <a:r>
            <a:rPr lang="es-AR" dirty="0"/>
            <a:t>Puntos redimidos (últimos 30,60,90 y 365 días)</a:t>
          </a:r>
          <a:endParaRPr lang="en-US" dirty="0"/>
        </a:p>
      </dgm:t>
    </dgm:pt>
    <dgm:pt modelId="{8628CF63-F422-4D55-A4A3-3B05C2C4CCFF}" type="parTrans" cxnId="{CE1A8BD3-8834-4F71-810E-D5C818A8BC4A}">
      <dgm:prSet/>
      <dgm:spPr/>
      <dgm:t>
        <a:bodyPr/>
        <a:lstStyle/>
        <a:p>
          <a:endParaRPr lang="en-US"/>
        </a:p>
      </dgm:t>
    </dgm:pt>
    <dgm:pt modelId="{AA396A77-9B09-400F-B1E6-9144B09A4357}" type="sibTrans" cxnId="{CE1A8BD3-8834-4F71-810E-D5C818A8BC4A}">
      <dgm:prSet/>
      <dgm:spPr/>
      <dgm:t>
        <a:bodyPr/>
        <a:lstStyle/>
        <a:p>
          <a:endParaRPr lang="en-US"/>
        </a:p>
      </dgm:t>
    </dgm:pt>
    <dgm:pt modelId="{EE047EB3-EB0A-4830-BEE8-6D8A774C9672}">
      <dgm:prSet phldrT="[Text]"/>
      <dgm:spPr/>
      <dgm:t>
        <a:bodyPr/>
        <a:lstStyle/>
        <a:p>
          <a:r>
            <a:rPr lang="es-AR" b="1" dirty="0">
              <a:solidFill>
                <a:schemeClr val="bg2"/>
              </a:solidFill>
            </a:rPr>
            <a:t>Suma de monto de transacciones por medios de pago (últimos 30, 60, 90 días)</a:t>
          </a:r>
          <a:endParaRPr lang="en-US" b="1" dirty="0">
            <a:solidFill>
              <a:schemeClr val="bg2"/>
            </a:solidFill>
          </a:endParaRPr>
        </a:p>
      </dgm:t>
    </dgm:pt>
    <dgm:pt modelId="{464796D3-0013-4875-ADA7-CE4897311BC6}" type="parTrans" cxnId="{F02FBEC9-FD9D-4FFA-994F-185CBBD6F940}">
      <dgm:prSet/>
      <dgm:spPr/>
      <dgm:t>
        <a:bodyPr/>
        <a:lstStyle/>
        <a:p>
          <a:endParaRPr lang="en-US"/>
        </a:p>
      </dgm:t>
    </dgm:pt>
    <dgm:pt modelId="{E6B2135D-E681-42E7-8DFF-1AA4F585AD92}" type="sibTrans" cxnId="{F02FBEC9-FD9D-4FFA-994F-185CBBD6F940}">
      <dgm:prSet/>
      <dgm:spPr/>
      <dgm:t>
        <a:bodyPr/>
        <a:lstStyle/>
        <a:p>
          <a:endParaRPr lang="en-US"/>
        </a:p>
      </dgm:t>
    </dgm:pt>
    <dgm:pt modelId="{6F1BFB8A-EAA2-4CF7-A41E-9C2C19C31197}">
      <dgm:prSet/>
      <dgm:spPr/>
      <dgm:t>
        <a:bodyPr/>
        <a:lstStyle/>
        <a:p>
          <a:r>
            <a:rPr lang="es-AR" b="1" dirty="0"/>
            <a:t>Socio super</a:t>
          </a:r>
          <a:endParaRPr lang="en-US" b="1" dirty="0"/>
        </a:p>
      </dgm:t>
    </dgm:pt>
    <dgm:pt modelId="{65AA4952-40BB-4E88-A093-55F618A82160}" type="parTrans" cxnId="{3109801F-DDE8-4BF7-A2E5-DF11DE6BD90C}">
      <dgm:prSet/>
      <dgm:spPr/>
      <dgm:t>
        <a:bodyPr/>
        <a:lstStyle/>
        <a:p>
          <a:endParaRPr lang="en-US"/>
        </a:p>
      </dgm:t>
    </dgm:pt>
    <dgm:pt modelId="{BF33F1B2-2630-40D1-9597-7D8CA2DD204A}" type="sibTrans" cxnId="{3109801F-DDE8-4BF7-A2E5-DF11DE6BD90C}">
      <dgm:prSet/>
      <dgm:spPr/>
      <dgm:t>
        <a:bodyPr/>
        <a:lstStyle/>
        <a:p>
          <a:endParaRPr lang="en-US"/>
        </a:p>
      </dgm:t>
    </dgm:pt>
    <dgm:pt modelId="{38B88790-5405-4C5E-99EE-DDED1C641A93}">
      <dgm:prSet/>
      <dgm:spPr/>
      <dgm:t>
        <a:bodyPr/>
        <a:lstStyle/>
        <a:p>
          <a:r>
            <a:rPr lang="es-AR" b="1" dirty="0"/>
            <a:t>Socio </a:t>
          </a:r>
          <a:r>
            <a:rPr lang="es-AR" b="1" dirty="0" err="1"/>
            <a:t>infinia</a:t>
          </a:r>
          <a:r>
            <a:rPr lang="es-AR" b="1" dirty="0"/>
            <a:t> </a:t>
          </a:r>
          <a:r>
            <a:rPr lang="es-AR" b="1" dirty="0" err="1"/>
            <a:t>diesel</a:t>
          </a:r>
          <a:endParaRPr lang="en-US" b="1" dirty="0"/>
        </a:p>
      </dgm:t>
    </dgm:pt>
    <dgm:pt modelId="{92DFCA3D-6A67-44FB-A2C2-7C4BBDE66C7A}" type="parTrans" cxnId="{2874FD03-5D48-4C4E-B279-4583B2C20E10}">
      <dgm:prSet/>
      <dgm:spPr/>
      <dgm:t>
        <a:bodyPr/>
        <a:lstStyle/>
        <a:p>
          <a:endParaRPr lang="en-US"/>
        </a:p>
      </dgm:t>
    </dgm:pt>
    <dgm:pt modelId="{F07B4CF6-2853-4252-8532-B841F51F8EB4}" type="sibTrans" cxnId="{2874FD03-5D48-4C4E-B279-4583B2C20E10}">
      <dgm:prSet/>
      <dgm:spPr/>
      <dgm:t>
        <a:bodyPr/>
        <a:lstStyle/>
        <a:p>
          <a:endParaRPr lang="en-US"/>
        </a:p>
      </dgm:t>
    </dgm:pt>
    <dgm:pt modelId="{5A939F63-84F3-431B-A981-A8DCD99D267E}">
      <dgm:prSet/>
      <dgm:spPr/>
      <dgm:t>
        <a:bodyPr/>
        <a:lstStyle/>
        <a:p>
          <a:r>
            <a:rPr lang="es-AR" b="1" dirty="0"/>
            <a:t>Socio ultra</a:t>
          </a:r>
          <a:endParaRPr lang="en-US" b="1" dirty="0"/>
        </a:p>
      </dgm:t>
    </dgm:pt>
    <dgm:pt modelId="{57D20B48-F9E1-46E9-B1FE-B157BEF59D00}" type="parTrans" cxnId="{DED05AF4-3125-4AB0-80E8-D1DEA4855E00}">
      <dgm:prSet/>
      <dgm:spPr/>
      <dgm:t>
        <a:bodyPr/>
        <a:lstStyle/>
        <a:p>
          <a:endParaRPr lang="en-US"/>
        </a:p>
      </dgm:t>
    </dgm:pt>
    <dgm:pt modelId="{AAF990DE-B0FA-4D11-AC2E-A63D327193B1}" type="sibTrans" cxnId="{DED05AF4-3125-4AB0-80E8-D1DEA4855E00}">
      <dgm:prSet/>
      <dgm:spPr/>
      <dgm:t>
        <a:bodyPr/>
        <a:lstStyle/>
        <a:p>
          <a:endParaRPr lang="en-US"/>
        </a:p>
      </dgm:t>
    </dgm:pt>
    <dgm:pt modelId="{5CE05871-CE70-4B69-B8D6-8D2DDD996A46}">
      <dgm:prSet/>
      <dgm:spPr/>
      <dgm:t>
        <a:bodyPr/>
        <a:lstStyle/>
        <a:p>
          <a:r>
            <a:rPr lang="es-AR" b="1" dirty="0"/>
            <a:t>Socio GNC</a:t>
          </a:r>
          <a:endParaRPr lang="en-US" b="1" dirty="0"/>
        </a:p>
      </dgm:t>
    </dgm:pt>
    <dgm:pt modelId="{C5BEBE6D-8D0E-45F3-B398-A472FBEF221A}" type="parTrans" cxnId="{7FF06B5F-E567-4EA5-ABF3-917231BFB145}">
      <dgm:prSet/>
      <dgm:spPr/>
      <dgm:t>
        <a:bodyPr/>
        <a:lstStyle/>
        <a:p>
          <a:endParaRPr lang="en-US"/>
        </a:p>
      </dgm:t>
    </dgm:pt>
    <dgm:pt modelId="{4456FD75-77DA-470D-8376-935A0BEB6122}" type="sibTrans" cxnId="{7FF06B5F-E567-4EA5-ABF3-917231BFB145}">
      <dgm:prSet/>
      <dgm:spPr/>
      <dgm:t>
        <a:bodyPr/>
        <a:lstStyle/>
        <a:p>
          <a:endParaRPr lang="en-US"/>
        </a:p>
      </dgm:t>
    </dgm:pt>
    <dgm:pt modelId="{50B189FF-7945-49BC-8E6A-1266014CFEB9}">
      <dgm:prSet phldrT="[Text]"/>
      <dgm:spPr/>
      <dgm:t>
        <a:bodyPr/>
        <a:lstStyle/>
        <a:p>
          <a:r>
            <a:rPr lang="es-AR" b="1" dirty="0"/>
            <a:t>Región</a:t>
          </a:r>
          <a:endParaRPr lang="en-US" b="1" dirty="0"/>
        </a:p>
      </dgm:t>
    </dgm:pt>
    <dgm:pt modelId="{78D035D9-37B4-4249-89E5-B6B83C6367EA}" type="parTrans" cxnId="{C2C43FAA-5B23-45C2-A8F0-E08553A52E9F}">
      <dgm:prSet/>
      <dgm:spPr/>
      <dgm:t>
        <a:bodyPr/>
        <a:lstStyle/>
        <a:p>
          <a:endParaRPr lang="en-US"/>
        </a:p>
      </dgm:t>
    </dgm:pt>
    <dgm:pt modelId="{DBA8BE11-2AE9-47D4-AEA5-0D3815C7DA26}" type="sibTrans" cxnId="{C2C43FAA-5B23-45C2-A8F0-E08553A52E9F}">
      <dgm:prSet/>
      <dgm:spPr/>
      <dgm:t>
        <a:bodyPr/>
        <a:lstStyle/>
        <a:p>
          <a:endParaRPr lang="en-US"/>
        </a:p>
      </dgm:t>
    </dgm:pt>
    <dgm:pt modelId="{28CC5743-650D-4018-A227-88CF5123F1CF}">
      <dgm:prSet/>
      <dgm:spPr/>
      <dgm:t>
        <a:bodyPr/>
        <a:lstStyle/>
        <a:p>
          <a:r>
            <a:rPr lang="es-AR" dirty="0"/>
            <a:t>(últimos 30, 60 y 90 días)</a:t>
          </a:r>
          <a:endParaRPr lang="en-US" b="1" dirty="0"/>
        </a:p>
      </dgm:t>
    </dgm:pt>
    <dgm:pt modelId="{C4486BD1-07A7-4329-A872-D83274A1CDAF}" type="sibTrans" cxnId="{F639E497-CFF1-48A7-B626-58F1FB11D5AF}">
      <dgm:prSet/>
      <dgm:spPr/>
      <dgm:t>
        <a:bodyPr/>
        <a:lstStyle/>
        <a:p>
          <a:endParaRPr lang="en-US"/>
        </a:p>
      </dgm:t>
    </dgm:pt>
    <dgm:pt modelId="{44F56B80-C4AC-4C88-9DA8-E306469C3459}" type="parTrans" cxnId="{F639E497-CFF1-48A7-B626-58F1FB11D5AF}">
      <dgm:prSet/>
      <dgm:spPr/>
      <dgm:t>
        <a:bodyPr/>
        <a:lstStyle/>
        <a:p>
          <a:endParaRPr lang="en-US"/>
        </a:p>
      </dgm:t>
    </dgm:pt>
    <dgm:pt modelId="{A691564B-62B5-4590-999D-CB499D231A51}" type="pres">
      <dgm:prSet presAssocID="{5652FF8D-22B6-46BB-8E4C-125165B35368}" presName="Name0" presStyleCnt="0">
        <dgm:presLayoutVars>
          <dgm:dir/>
          <dgm:animLvl val="lvl"/>
          <dgm:resizeHandles val="exact"/>
        </dgm:presLayoutVars>
      </dgm:prSet>
      <dgm:spPr/>
    </dgm:pt>
    <dgm:pt modelId="{31E1A6F3-F49B-458D-A87F-AF09EBEF9A73}" type="pres">
      <dgm:prSet presAssocID="{F9DDF45D-2F0E-4CB2-936E-163AD25EC208}" presName="composite" presStyleCnt="0"/>
      <dgm:spPr/>
    </dgm:pt>
    <dgm:pt modelId="{96ECB33C-5319-40C5-B4AB-8DEEAE1FE8A5}" type="pres">
      <dgm:prSet presAssocID="{F9DDF45D-2F0E-4CB2-936E-163AD25EC20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48AECB8-C41A-4B88-9C7F-A66575C97512}" type="pres">
      <dgm:prSet presAssocID="{F9DDF45D-2F0E-4CB2-936E-163AD25EC208}" presName="desTx" presStyleLbl="alignAccFollowNode1" presStyleIdx="0" presStyleCnt="4">
        <dgm:presLayoutVars>
          <dgm:bulletEnabled val="1"/>
        </dgm:presLayoutVars>
      </dgm:prSet>
      <dgm:spPr/>
    </dgm:pt>
    <dgm:pt modelId="{8E15CE7D-D6B2-444C-A086-0C5A9A6F1769}" type="pres">
      <dgm:prSet presAssocID="{527F433D-43E5-4114-9A53-E23EDE64FA20}" presName="space" presStyleCnt="0"/>
      <dgm:spPr/>
    </dgm:pt>
    <dgm:pt modelId="{C50F8AC5-7146-400D-880D-E9722FA2B92A}" type="pres">
      <dgm:prSet presAssocID="{8BA631DA-71F0-40B9-ABAC-436184C3971D}" presName="composite" presStyleCnt="0"/>
      <dgm:spPr/>
    </dgm:pt>
    <dgm:pt modelId="{C82BA895-BDC9-462C-9BC8-FB252DCDF9A4}" type="pres">
      <dgm:prSet presAssocID="{8BA631DA-71F0-40B9-ABAC-436184C3971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E24012C-BE1B-4AB3-883C-F3DF60F60673}" type="pres">
      <dgm:prSet presAssocID="{8BA631DA-71F0-40B9-ABAC-436184C3971D}" presName="desTx" presStyleLbl="alignAccFollowNode1" presStyleIdx="1" presStyleCnt="4">
        <dgm:presLayoutVars>
          <dgm:bulletEnabled val="1"/>
        </dgm:presLayoutVars>
      </dgm:prSet>
      <dgm:spPr/>
    </dgm:pt>
    <dgm:pt modelId="{96321E3B-42E0-461D-A722-2F4F4D672403}" type="pres">
      <dgm:prSet presAssocID="{B5486866-DCD4-4C00-A321-C0D61EE522A5}" presName="space" presStyleCnt="0"/>
      <dgm:spPr/>
    </dgm:pt>
    <dgm:pt modelId="{4CEF8883-1B66-4521-A5EF-2BAF5EA7F0F7}" type="pres">
      <dgm:prSet presAssocID="{8A36A80E-62C4-47E4-BC00-7942E4A2BEBF}" presName="composite" presStyleCnt="0"/>
      <dgm:spPr/>
    </dgm:pt>
    <dgm:pt modelId="{397F9948-2656-4875-BEF6-95614BCBC608}" type="pres">
      <dgm:prSet presAssocID="{8A36A80E-62C4-47E4-BC00-7942E4A2BEB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7F04C70-D5C0-4412-9F2E-B94556CA6586}" type="pres">
      <dgm:prSet presAssocID="{8A36A80E-62C4-47E4-BC00-7942E4A2BEBF}" presName="desTx" presStyleLbl="alignAccFollowNode1" presStyleIdx="2" presStyleCnt="4">
        <dgm:presLayoutVars>
          <dgm:bulletEnabled val="1"/>
        </dgm:presLayoutVars>
      </dgm:prSet>
      <dgm:spPr/>
    </dgm:pt>
    <dgm:pt modelId="{1D9645DD-05E1-4F2B-80A2-4BC6E4DB7C6F}" type="pres">
      <dgm:prSet presAssocID="{3B4EBE1B-AE7E-4C9E-98B7-6F739FDECA8F}" presName="space" presStyleCnt="0"/>
      <dgm:spPr/>
    </dgm:pt>
    <dgm:pt modelId="{6C54F8AD-9763-4548-9943-D26D697830C1}" type="pres">
      <dgm:prSet presAssocID="{BD3DF7A6-36A1-45C8-8582-3AD7004EABC3}" presName="composite" presStyleCnt="0"/>
      <dgm:spPr/>
    </dgm:pt>
    <dgm:pt modelId="{FAD017AB-8C4D-4D8A-A99C-B5E244332B5F}" type="pres">
      <dgm:prSet presAssocID="{BD3DF7A6-36A1-45C8-8582-3AD7004EABC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5766B80-6B9C-4671-AC53-537509697E0B}" type="pres">
      <dgm:prSet presAssocID="{BD3DF7A6-36A1-45C8-8582-3AD7004EABC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874FD03-5D48-4C4E-B279-4583B2C20E10}" srcId="{BD3DF7A6-36A1-45C8-8582-3AD7004EABC3}" destId="{38B88790-5405-4C5E-99EE-DDED1C641A93}" srcOrd="2" destOrd="0" parTransId="{92DFCA3D-6A67-44FB-A2C2-7C4BBDE66C7A}" sibTransId="{F07B4CF6-2853-4252-8532-B841F51F8EB4}"/>
    <dgm:cxn modelId="{E27AE206-A95E-4BFA-906E-B1EE2B2BE22A}" type="presOf" srcId="{8A36A80E-62C4-47E4-BC00-7942E4A2BEBF}" destId="{397F9948-2656-4875-BEF6-95614BCBC608}" srcOrd="0" destOrd="0" presId="urn:microsoft.com/office/officeart/2005/8/layout/hList1"/>
    <dgm:cxn modelId="{1CAD7409-2CB6-4AB5-A879-56F6E88CA437}" type="presOf" srcId="{91A2F2DD-6F65-4525-9B4E-D216CFAD54BA}" destId="{CE24012C-BE1B-4AB3-883C-F3DF60F60673}" srcOrd="0" destOrd="2" presId="urn:microsoft.com/office/officeart/2005/8/layout/hList1"/>
    <dgm:cxn modelId="{1FEB771B-313D-4543-97FA-3106A26B3B1B}" type="presOf" srcId="{E8867A87-2172-401A-BFB4-6A503BC03CF0}" destId="{CE24012C-BE1B-4AB3-883C-F3DF60F60673}" srcOrd="0" destOrd="4" presId="urn:microsoft.com/office/officeart/2005/8/layout/hList1"/>
    <dgm:cxn modelId="{C2AE451E-8890-400D-82EE-87CC1667DEBD}" type="presOf" srcId="{5A939F63-84F3-431B-A981-A8DCD99D267E}" destId="{A5766B80-6B9C-4671-AC53-537509697E0B}" srcOrd="0" destOrd="3" presId="urn:microsoft.com/office/officeart/2005/8/layout/hList1"/>
    <dgm:cxn modelId="{CC99941E-C275-4EFE-BB44-7F36B7119C48}" srcId="{F9DDF45D-2F0E-4CB2-936E-163AD25EC208}" destId="{33ECD37C-C524-4530-BDCA-E5FDC975212F}" srcOrd="1" destOrd="0" parTransId="{C03A921A-E450-4C19-8B95-1BDDD22C0301}" sibTransId="{615B6AF7-B71D-4978-BC0B-7832B001E553}"/>
    <dgm:cxn modelId="{3109801F-DDE8-4BF7-A2E5-DF11DE6BD90C}" srcId="{BD3DF7A6-36A1-45C8-8582-3AD7004EABC3}" destId="{6F1BFB8A-EAA2-4CF7-A41E-9C2C19C31197}" srcOrd="1" destOrd="0" parTransId="{65AA4952-40BB-4E88-A093-55F618A82160}" sibTransId="{BF33F1B2-2630-40D1-9597-7D8CA2DD204A}"/>
    <dgm:cxn modelId="{668E9621-7834-4877-8481-A74B6F607EA5}" srcId="{8A36A80E-62C4-47E4-BC00-7942E4A2BEBF}" destId="{C895C6FC-EB3A-4F23-A2A7-6846E1B104EF}" srcOrd="0" destOrd="0" parTransId="{3992EF41-717B-4AEA-A0F8-3A51619617B9}" sibTransId="{739BF71A-5CCD-4B7E-80D4-88CBB1D62CC9}"/>
    <dgm:cxn modelId="{BB4CB722-A9A0-4BDE-9DA5-D5B697F5EA43}" type="presOf" srcId="{C895C6FC-EB3A-4F23-A2A7-6846E1B104EF}" destId="{F7F04C70-D5C0-4412-9F2E-B94556CA6586}" srcOrd="0" destOrd="0" presId="urn:microsoft.com/office/officeart/2005/8/layout/hList1"/>
    <dgm:cxn modelId="{0536A629-2EB9-449F-95ED-C5DEB6D40965}" type="presOf" srcId="{23BECF1F-073D-442B-9CAE-A3F2E2EA540E}" destId="{CE24012C-BE1B-4AB3-883C-F3DF60F60673}" srcOrd="0" destOrd="5" presId="urn:microsoft.com/office/officeart/2005/8/layout/hList1"/>
    <dgm:cxn modelId="{382D5C2C-D610-4FA2-AB02-E09E53A40B29}" type="presOf" srcId="{EE047EB3-EB0A-4830-BEE8-6D8A774C9672}" destId="{F7F04C70-D5C0-4412-9F2E-B94556CA6586}" srcOrd="0" destOrd="1" presId="urn:microsoft.com/office/officeart/2005/8/layout/hList1"/>
    <dgm:cxn modelId="{74B0DA31-13C7-4C9D-89AE-82D4A8BC76F7}" type="presOf" srcId="{38B88790-5405-4C5E-99EE-DDED1C641A93}" destId="{A5766B80-6B9C-4671-AC53-537509697E0B}" srcOrd="0" destOrd="2" presId="urn:microsoft.com/office/officeart/2005/8/layout/hList1"/>
    <dgm:cxn modelId="{FFE16738-9903-45BD-BF68-A09FBFCCC7C9}" type="presOf" srcId="{33ECD37C-C524-4530-BDCA-E5FDC975212F}" destId="{448AECB8-C41A-4B88-9C7F-A66575C97512}" srcOrd="0" destOrd="1" presId="urn:microsoft.com/office/officeart/2005/8/layout/hList1"/>
    <dgm:cxn modelId="{F3960B3F-FCA7-4296-8113-B24F359D3F3A}" srcId="{F9DDF45D-2F0E-4CB2-936E-163AD25EC208}" destId="{6B2B50D5-16E6-4B4A-9DF3-36FDB9A10EBD}" srcOrd="2" destOrd="0" parTransId="{5BE88A71-A5CD-41C8-BAC9-60FC37137AED}" sibTransId="{5330C98C-ED7C-4FA9-B83F-27EBFFF686C9}"/>
    <dgm:cxn modelId="{1CED4B40-143F-4192-98A7-BAC965A2AEFD}" type="presOf" srcId="{BD3DF7A6-36A1-45C8-8582-3AD7004EABC3}" destId="{FAD017AB-8C4D-4D8A-A99C-B5E244332B5F}" srcOrd="0" destOrd="0" presId="urn:microsoft.com/office/officeart/2005/8/layout/hList1"/>
    <dgm:cxn modelId="{57F1D55C-E605-490B-8D64-5541126EFBFE}" srcId="{8BA631DA-71F0-40B9-ABAC-436184C3971D}" destId="{91A2F2DD-6F65-4525-9B4E-D216CFAD54BA}" srcOrd="2" destOrd="0" parTransId="{51101B75-0C7F-46C4-AAF0-779B52EDE47D}" sibTransId="{362B1BAA-B010-4BE3-8430-53534E28BD0B}"/>
    <dgm:cxn modelId="{7FF06B5F-E567-4EA5-ABF3-917231BFB145}" srcId="{BD3DF7A6-36A1-45C8-8582-3AD7004EABC3}" destId="{5CE05871-CE70-4B69-B8D6-8D2DDD996A46}" srcOrd="4" destOrd="0" parTransId="{C5BEBE6D-8D0E-45F3-B398-A472FBEF221A}" sibTransId="{4456FD75-77DA-470D-8376-935A0BEB6122}"/>
    <dgm:cxn modelId="{A3093860-430E-491E-B86E-7C0AB6DA8026}" srcId="{8BA631DA-71F0-40B9-ABAC-436184C3971D}" destId="{E8867A87-2172-401A-BFB4-6A503BC03CF0}" srcOrd="4" destOrd="0" parTransId="{AF0F98F8-47B6-4C20-AC69-4753C400658D}" sibTransId="{1B61DD9C-8DC3-4C5D-B5AB-544474B54BA3}"/>
    <dgm:cxn modelId="{92A59F41-2CB6-421C-ABCA-C92A74068842}" srcId="{8A36A80E-62C4-47E4-BC00-7942E4A2BEBF}" destId="{D6BCAFB4-30D3-481D-86FD-FA68B30EBA07}" srcOrd="2" destOrd="0" parTransId="{F13CB0B0-1B5A-417E-8584-B13CA0AF9A97}" sibTransId="{B9B39F69-A4FF-4328-8AAF-AB9A4C243941}"/>
    <dgm:cxn modelId="{63F8D664-76C3-446D-86A6-A2016F142B9D}" srcId="{8BA631DA-71F0-40B9-ABAC-436184C3971D}" destId="{CD5BC9EF-E408-4A22-B5B5-1D41866CD8A3}" srcOrd="1" destOrd="0" parTransId="{A67B65CE-B221-41CF-B1C9-500D7F39E884}" sibTransId="{96E7428A-93E9-4963-B3F5-B16CEF2B2C67}"/>
    <dgm:cxn modelId="{CDC5446A-5F3D-4A2E-8F51-A5392B0FBC41}" srcId="{8BA631DA-71F0-40B9-ABAC-436184C3971D}" destId="{23BECF1F-073D-442B-9CAE-A3F2E2EA540E}" srcOrd="5" destOrd="0" parTransId="{A2026AB8-E572-4E0C-9B42-401D59DDEF18}" sibTransId="{B55D08CE-470D-4274-AB88-BAC02DC0EF46}"/>
    <dgm:cxn modelId="{9FA9B54A-F8A9-439B-A8B5-FA36F301ABFA}" type="presOf" srcId="{E0938687-93A2-45AA-8DF5-00A5F717B3B2}" destId="{448AECB8-C41A-4B88-9C7F-A66575C97512}" srcOrd="0" destOrd="3" presId="urn:microsoft.com/office/officeart/2005/8/layout/hList1"/>
    <dgm:cxn modelId="{8CEE4570-D79F-4E46-9CFC-81C7A2F4FE0C}" srcId="{F9DDF45D-2F0E-4CB2-936E-163AD25EC208}" destId="{E0938687-93A2-45AA-8DF5-00A5F717B3B2}" srcOrd="3" destOrd="0" parTransId="{CBDB0AD3-5C4B-4705-AC9C-8D61757FA481}" sibTransId="{24BBBECA-DD88-4DA2-B4A6-F738D43CA002}"/>
    <dgm:cxn modelId="{551FE772-2ECD-4BCC-A982-2613BB5F0C71}" type="presOf" srcId="{8BA631DA-71F0-40B9-ABAC-436184C3971D}" destId="{C82BA895-BDC9-462C-9BC8-FB252DCDF9A4}" srcOrd="0" destOrd="0" presId="urn:microsoft.com/office/officeart/2005/8/layout/hList1"/>
    <dgm:cxn modelId="{EFEC4054-5505-4EDD-8CD7-7783BCCA4B07}" srcId="{5652FF8D-22B6-46BB-8E4C-125165B35368}" destId="{8BA631DA-71F0-40B9-ABAC-436184C3971D}" srcOrd="1" destOrd="0" parTransId="{32B13C69-A63D-40DF-95F0-C25B88A53CE3}" sibTransId="{B5486866-DCD4-4C00-A321-C0D61EE522A5}"/>
    <dgm:cxn modelId="{C3ED6075-717D-4452-A4F9-11FF5DDC9A56}" type="presOf" srcId="{CD5BC9EF-E408-4A22-B5B5-1D41866CD8A3}" destId="{CE24012C-BE1B-4AB3-883C-F3DF60F60673}" srcOrd="0" destOrd="1" presId="urn:microsoft.com/office/officeart/2005/8/layout/hList1"/>
    <dgm:cxn modelId="{4D582F77-ED36-4329-B306-8E17996A0DF1}" type="presOf" srcId="{50B189FF-7945-49BC-8E6A-1266014CFEB9}" destId="{448AECB8-C41A-4B88-9C7F-A66575C97512}" srcOrd="0" destOrd="4" presId="urn:microsoft.com/office/officeart/2005/8/layout/hList1"/>
    <dgm:cxn modelId="{16B8467C-A698-4AF0-B2C3-367242A1E6B7}" type="presOf" srcId="{68F06A1B-AC4C-4CBA-99BE-AAD591A8E703}" destId="{CE24012C-BE1B-4AB3-883C-F3DF60F60673}" srcOrd="0" destOrd="0" presId="urn:microsoft.com/office/officeart/2005/8/layout/hList1"/>
    <dgm:cxn modelId="{31FF4D83-5207-421B-951B-58DE0994BD95}" srcId="{8BA631DA-71F0-40B9-ABAC-436184C3971D}" destId="{68F06A1B-AC4C-4CBA-99BE-AAD591A8E703}" srcOrd="0" destOrd="0" parTransId="{23A6733F-845C-43D6-938B-F44B6400E85B}" sibTransId="{CFACE501-C940-4D39-8C69-47933C037990}"/>
    <dgm:cxn modelId="{8C82ED8E-8D52-41D1-BB19-0ACF1E9E7BCA}" srcId="{5652FF8D-22B6-46BB-8E4C-125165B35368}" destId="{BD3DF7A6-36A1-45C8-8582-3AD7004EABC3}" srcOrd="3" destOrd="0" parTransId="{F14E3C2B-82A4-4FA8-A7E9-FEEDF4EF1359}" sibTransId="{7B05D282-11D1-4E3E-A503-BF86DB5D5595}"/>
    <dgm:cxn modelId="{1C0A5B8F-871E-44EB-BCAA-388C0FF5C8A6}" srcId="{F9DDF45D-2F0E-4CB2-936E-163AD25EC208}" destId="{568ED4E3-793F-42BA-A318-F75DBEAC5E2C}" srcOrd="0" destOrd="0" parTransId="{160521AD-E154-4591-9124-E3AB6B9740AD}" sibTransId="{5B84D8C3-5240-4AFF-84C2-801FE055BA0D}"/>
    <dgm:cxn modelId="{05BE9A93-6E7A-4C6B-B089-9FF188704241}" srcId="{5652FF8D-22B6-46BB-8E4C-125165B35368}" destId="{F9DDF45D-2F0E-4CB2-936E-163AD25EC208}" srcOrd="0" destOrd="0" parTransId="{75D3C7BA-F0E8-406B-8FDD-70D46B7D35DA}" sibTransId="{527F433D-43E5-4114-9A53-E23EDE64FA20}"/>
    <dgm:cxn modelId="{FD02B896-8242-4111-A86D-CA3FE2FF000D}" type="presOf" srcId="{D6BCAFB4-30D3-481D-86FD-FA68B30EBA07}" destId="{F7F04C70-D5C0-4412-9F2E-B94556CA6586}" srcOrd="0" destOrd="2" presId="urn:microsoft.com/office/officeart/2005/8/layout/hList1"/>
    <dgm:cxn modelId="{F639E497-CFF1-48A7-B626-58F1FB11D5AF}" srcId="{BD3DF7A6-36A1-45C8-8582-3AD7004EABC3}" destId="{28CC5743-650D-4018-A227-88CF5123F1CF}" srcOrd="5" destOrd="0" parTransId="{44F56B80-C4AC-4C88-9DA8-E306469C3459}" sibTransId="{C4486BD1-07A7-4329-A872-D83274A1CDAF}"/>
    <dgm:cxn modelId="{C2C43FAA-5B23-45C2-A8F0-E08553A52E9F}" srcId="{F9DDF45D-2F0E-4CB2-936E-163AD25EC208}" destId="{50B189FF-7945-49BC-8E6A-1266014CFEB9}" srcOrd="4" destOrd="0" parTransId="{78D035D9-37B4-4249-89E5-B6B83C6367EA}" sibTransId="{DBA8BE11-2AE9-47D4-AEA5-0D3815C7DA26}"/>
    <dgm:cxn modelId="{55B972B6-4385-43F5-992E-92C5CC31F523}" srcId="{8A36A80E-62C4-47E4-BC00-7942E4A2BEBF}" destId="{DE8A95DC-118C-42A7-8F1E-E277CFC41653}" srcOrd="3" destOrd="0" parTransId="{4AC0081A-F53B-4230-8F88-2CEAB2175724}" sibTransId="{44AE6CAC-A80B-404C-B141-C04453ACE2F9}"/>
    <dgm:cxn modelId="{F6DCA3B9-725C-4B40-99BA-8D702B8AB23F}" type="presOf" srcId="{6F1BFB8A-EAA2-4CF7-A41E-9C2C19C31197}" destId="{A5766B80-6B9C-4671-AC53-537509697E0B}" srcOrd="0" destOrd="1" presId="urn:microsoft.com/office/officeart/2005/8/layout/hList1"/>
    <dgm:cxn modelId="{D10BCABC-10C0-4A15-8835-3D7040F4DD16}" type="presOf" srcId="{5652FF8D-22B6-46BB-8E4C-125165B35368}" destId="{A691564B-62B5-4590-999D-CB499D231A51}" srcOrd="0" destOrd="0" presId="urn:microsoft.com/office/officeart/2005/8/layout/hList1"/>
    <dgm:cxn modelId="{F02FBEC9-FD9D-4FFA-994F-185CBBD6F940}" srcId="{8A36A80E-62C4-47E4-BC00-7942E4A2BEBF}" destId="{EE047EB3-EB0A-4830-BEE8-6D8A774C9672}" srcOrd="1" destOrd="0" parTransId="{464796D3-0013-4875-ADA7-CE4897311BC6}" sibTransId="{E6B2135D-E681-42E7-8DFF-1AA4F585AD92}"/>
    <dgm:cxn modelId="{868E56D0-3E0B-4005-A38C-7F6E900E7588}" srcId="{5652FF8D-22B6-46BB-8E4C-125165B35368}" destId="{8A36A80E-62C4-47E4-BC00-7942E4A2BEBF}" srcOrd="2" destOrd="0" parTransId="{6D037384-7AC9-4FAD-8270-02C7E592C625}" sibTransId="{3B4EBE1B-AE7E-4C9E-98B7-6F739FDECA8F}"/>
    <dgm:cxn modelId="{CE1A8BD3-8834-4F71-810E-D5C818A8BC4A}" srcId="{8BA631DA-71F0-40B9-ABAC-436184C3971D}" destId="{12CC42DC-2B5F-4A22-BF81-5109B2361125}" srcOrd="3" destOrd="0" parTransId="{8628CF63-F422-4D55-A4A3-3B05C2C4CCFF}" sibTransId="{AA396A77-9B09-400F-B1E6-9144B09A4357}"/>
    <dgm:cxn modelId="{60CA4DD4-81AF-479F-80A1-CA1E8AFCD49A}" type="presOf" srcId="{12CC42DC-2B5F-4A22-BF81-5109B2361125}" destId="{CE24012C-BE1B-4AB3-883C-F3DF60F60673}" srcOrd="0" destOrd="3" presId="urn:microsoft.com/office/officeart/2005/8/layout/hList1"/>
    <dgm:cxn modelId="{135BA5D5-C4C5-4816-B43A-DA49238E7436}" srcId="{BD3DF7A6-36A1-45C8-8582-3AD7004EABC3}" destId="{83CA8286-3B5D-419C-83C1-B222FC3FA784}" srcOrd="0" destOrd="0" parTransId="{5AE225FE-1C46-4C42-AACB-0741FBA7E13E}" sibTransId="{06A1DEC9-9AA8-42F4-A7A3-0403757727F8}"/>
    <dgm:cxn modelId="{7E60BED9-53FB-41DF-8422-77E9805AA2D8}" type="presOf" srcId="{6B2B50D5-16E6-4B4A-9DF3-36FDB9A10EBD}" destId="{448AECB8-C41A-4B88-9C7F-A66575C97512}" srcOrd="0" destOrd="2" presId="urn:microsoft.com/office/officeart/2005/8/layout/hList1"/>
    <dgm:cxn modelId="{5DA33AE3-37BF-484E-B5EA-716515F3A06D}" type="presOf" srcId="{DE8A95DC-118C-42A7-8F1E-E277CFC41653}" destId="{F7F04C70-D5C0-4412-9F2E-B94556CA6586}" srcOrd="0" destOrd="3" presId="urn:microsoft.com/office/officeart/2005/8/layout/hList1"/>
    <dgm:cxn modelId="{CEB138EE-AD31-42D7-BA8B-8ACE70894ECF}" type="presOf" srcId="{5CE05871-CE70-4B69-B8D6-8D2DDD996A46}" destId="{A5766B80-6B9C-4671-AC53-537509697E0B}" srcOrd="0" destOrd="4" presId="urn:microsoft.com/office/officeart/2005/8/layout/hList1"/>
    <dgm:cxn modelId="{889DACF2-65D3-4B08-859B-5E967A22F308}" type="presOf" srcId="{F9DDF45D-2F0E-4CB2-936E-163AD25EC208}" destId="{96ECB33C-5319-40C5-B4AB-8DEEAE1FE8A5}" srcOrd="0" destOrd="0" presId="urn:microsoft.com/office/officeart/2005/8/layout/hList1"/>
    <dgm:cxn modelId="{DED05AF4-3125-4AB0-80E8-D1DEA4855E00}" srcId="{BD3DF7A6-36A1-45C8-8582-3AD7004EABC3}" destId="{5A939F63-84F3-431B-A981-A8DCD99D267E}" srcOrd="3" destOrd="0" parTransId="{57D20B48-F9E1-46E9-B1FE-B157BEF59D00}" sibTransId="{AAF990DE-B0FA-4D11-AC2E-A63D327193B1}"/>
    <dgm:cxn modelId="{A98517F9-9758-4705-9BCD-4DA9C1E590D8}" type="presOf" srcId="{83CA8286-3B5D-419C-83C1-B222FC3FA784}" destId="{A5766B80-6B9C-4671-AC53-537509697E0B}" srcOrd="0" destOrd="0" presId="urn:microsoft.com/office/officeart/2005/8/layout/hList1"/>
    <dgm:cxn modelId="{A24F89FC-AA37-4581-88FF-29C7197E0349}" type="presOf" srcId="{28CC5743-650D-4018-A227-88CF5123F1CF}" destId="{A5766B80-6B9C-4671-AC53-537509697E0B}" srcOrd="0" destOrd="5" presId="urn:microsoft.com/office/officeart/2005/8/layout/hList1"/>
    <dgm:cxn modelId="{B2F042FF-2AEA-4913-9956-67C624D4D66D}" type="presOf" srcId="{568ED4E3-793F-42BA-A318-F75DBEAC5E2C}" destId="{448AECB8-C41A-4B88-9C7F-A66575C97512}" srcOrd="0" destOrd="0" presId="urn:microsoft.com/office/officeart/2005/8/layout/hList1"/>
    <dgm:cxn modelId="{4F62C20A-CA20-4332-8B3E-8036D218A904}" type="presParOf" srcId="{A691564B-62B5-4590-999D-CB499D231A51}" destId="{31E1A6F3-F49B-458D-A87F-AF09EBEF9A73}" srcOrd="0" destOrd="0" presId="urn:microsoft.com/office/officeart/2005/8/layout/hList1"/>
    <dgm:cxn modelId="{D60D15D5-5F28-4DD2-BFEC-8EC7B12C2954}" type="presParOf" srcId="{31E1A6F3-F49B-458D-A87F-AF09EBEF9A73}" destId="{96ECB33C-5319-40C5-B4AB-8DEEAE1FE8A5}" srcOrd="0" destOrd="0" presId="urn:microsoft.com/office/officeart/2005/8/layout/hList1"/>
    <dgm:cxn modelId="{1B49543C-6424-452E-BBC6-A2FEE7420F71}" type="presParOf" srcId="{31E1A6F3-F49B-458D-A87F-AF09EBEF9A73}" destId="{448AECB8-C41A-4B88-9C7F-A66575C97512}" srcOrd="1" destOrd="0" presId="urn:microsoft.com/office/officeart/2005/8/layout/hList1"/>
    <dgm:cxn modelId="{BC765919-9C12-455D-B0AB-CE0ABAC29B31}" type="presParOf" srcId="{A691564B-62B5-4590-999D-CB499D231A51}" destId="{8E15CE7D-D6B2-444C-A086-0C5A9A6F1769}" srcOrd="1" destOrd="0" presId="urn:microsoft.com/office/officeart/2005/8/layout/hList1"/>
    <dgm:cxn modelId="{5C2685C3-972F-458A-80F2-31D6081E02C3}" type="presParOf" srcId="{A691564B-62B5-4590-999D-CB499D231A51}" destId="{C50F8AC5-7146-400D-880D-E9722FA2B92A}" srcOrd="2" destOrd="0" presId="urn:microsoft.com/office/officeart/2005/8/layout/hList1"/>
    <dgm:cxn modelId="{E1EAAEDC-32C7-4A94-A47F-8D1AD1728E42}" type="presParOf" srcId="{C50F8AC5-7146-400D-880D-E9722FA2B92A}" destId="{C82BA895-BDC9-462C-9BC8-FB252DCDF9A4}" srcOrd="0" destOrd="0" presId="urn:microsoft.com/office/officeart/2005/8/layout/hList1"/>
    <dgm:cxn modelId="{4DBA3F00-F236-46F4-A523-C557E8D827D8}" type="presParOf" srcId="{C50F8AC5-7146-400D-880D-E9722FA2B92A}" destId="{CE24012C-BE1B-4AB3-883C-F3DF60F60673}" srcOrd="1" destOrd="0" presId="urn:microsoft.com/office/officeart/2005/8/layout/hList1"/>
    <dgm:cxn modelId="{4203E6FA-492B-4E4A-8EBA-870D1FBA358E}" type="presParOf" srcId="{A691564B-62B5-4590-999D-CB499D231A51}" destId="{96321E3B-42E0-461D-A722-2F4F4D672403}" srcOrd="3" destOrd="0" presId="urn:microsoft.com/office/officeart/2005/8/layout/hList1"/>
    <dgm:cxn modelId="{84E8085D-289F-4A92-9E4F-2F7A6216D329}" type="presParOf" srcId="{A691564B-62B5-4590-999D-CB499D231A51}" destId="{4CEF8883-1B66-4521-A5EF-2BAF5EA7F0F7}" srcOrd="4" destOrd="0" presId="urn:microsoft.com/office/officeart/2005/8/layout/hList1"/>
    <dgm:cxn modelId="{50ED9A3E-B876-4FBF-B9CA-D7F01FBB3D96}" type="presParOf" srcId="{4CEF8883-1B66-4521-A5EF-2BAF5EA7F0F7}" destId="{397F9948-2656-4875-BEF6-95614BCBC608}" srcOrd="0" destOrd="0" presId="urn:microsoft.com/office/officeart/2005/8/layout/hList1"/>
    <dgm:cxn modelId="{FCDAEB04-EA28-40BF-B4C6-A778399DC99D}" type="presParOf" srcId="{4CEF8883-1B66-4521-A5EF-2BAF5EA7F0F7}" destId="{F7F04C70-D5C0-4412-9F2E-B94556CA6586}" srcOrd="1" destOrd="0" presId="urn:microsoft.com/office/officeart/2005/8/layout/hList1"/>
    <dgm:cxn modelId="{BDEF9C43-D239-486C-AFDD-455274768FB6}" type="presParOf" srcId="{A691564B-62B5-4590-999D-CB499D231A51}" destId="{1D9645DD-05E1-4F2B-80A2-4BC6E4DB7C6F}" srcOrd="5" destOrd="0" presId="urn:microsoft.com/office/officeart/2005/8/layout/hList1"/>
    <dgm:cxn modelId="{E65BF317-C8C7-4CDA-BF78-3816C03D5B53}" type="presParOf" srcId="{A691564B-62B5-4590-999D-CB499D231A51}" destId="{6C54F8AD-9763-4548-9943-D26D697830C1}" srcOrd="6" destOrd="0" presId="urn:microsoft.com/office/officeart/2005/8/layout/hList1"/>
    <dgm:cxn modelId="{4D0E9A9A-B134-4006-B75D-5B4CBD945DD9}" type="presParOf" srcId="{6C54F8AD-9763-4548-9943-D26D697830C1}" destId="{FAD017AB-8C4D-4D8A-A99C-B5E244332B5F}" srcOrd="0" destOrd="0" presId="urn:microsoft.com/office/officeart/2005/8/layout/hList1"/>
    <dgm:cxn modelId="{98AD26F6-3029-4617-8976-56ED93FC895A}" type="presParOf" srcId="{6C54F8AD-9763-4548-9943-D26D697830C1}" destId="{A5766B80-6B9C-4671-AC53-537509697E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52FF8D-22B6-46BB-8E4C-125165B3536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DDF45D-2F0E-4CB2-936E-163AD25EC208}">
      <dgm:prSet phldrT="[Text]"/>
      <dgm:spPr/>
      <dgm:t>
        <a:bodyPr/>
        <a:lstStyle/>
        <a:p>
          <a:r>
            <a:rPr lang="en-US" b="0" i="0" u="none" dirty="0" err="1"/>
            <a:t>Hábitos</a:t>
          </a:r>
          <a:endParaRPr lang="en-US" dirty="0"/>
        </a:p>
      </dgm:t>
    </dgm:pt>
    <dgm:pt modelId="{75D3C7BA-F0E8-406B-8FDD-70D46B7D35DA}" type="parTrans" cxnId="{05BE9A93-6E7A-4C6B-B089-9FF188704241}">
      <dgm:prSet/>
      <dgm:spPr/>
      <dgm:t>
        <a:bodyPr/>
        <a:lstStyle/>
        <a:p>
          <a:endParaRPr lang="en-US"/>
        </a:p>
      </dgm:t>
    </dgm:pt>
    <dgm:pt modelId="{527F433D-43E5-4114-9A53-E23EDE64FA20}" type="sibTrans" cxnId="{05BE9A93-6E7A-4C6B-B089-9FF188704241}">
      <dgm:prSet/>
      <dgm:spPr/>
      <dgm:t>
        <a:bodyPr/>
        <a:lstStyle/>
        <a:p>
          <a:endParaRPr lang="en-US"/>
        </a:p>
      </dgm:t>
    </dgm:pt>
    <dgm:pt modelId="{568ED4E3-793F-42BA-A318-F75DBEAC5E2C}">
      <dgm:prSet phldrT="[Text]"/>
      <dgm:spPr/>
      <dgm:t>
        <a:bodyPr/>
        <a:lstStyle/>
        <a:p>
          <a:r>
            <a:rPr lang="en-US" b="1" i="0" u="none" dirty="0" err="1"/>
            <a:t>Estación</a:t>
          </a:r>
          <a:r>
            <a:rPr lang="en-US" b="1" i="0" u="none" dirty="0"/>
            <a:t> fav 1</a:t>
          </a:r>
          <a:endParaRPr lang="en-US" b="1" dirty="0"/>
        </a:p>
      </dgm:t>
    </dgm:pt>
    <dgm:pt modelId="{160521AD-E154-4591-9124-E3AB6B9740AD}" type="parTrans" cxnId="{1C0A5B8F-871E-44EB-BCAA-388C0FF5C8A6}">
      <dgm:prSet/>
      <dgm:spPr/>
      <dgm:t>
        <a:bodyPr/>
        <a:lstStyle/>
        <a:p>
          <a:endParaRPr lang="en-US"/>
        </a:p>
      </dgm:t>
    </dgm:pt>
    <dgm:pt modelId="{5B84D8C3-5240-4AFF-84C2-801FE055BA0D}" type="sibTrans" cxnId="{1C0A5B8F-871E-44EB-BCAA-388C0FF5C8A6}">
      <dgm:prSet/>
      <dgm:spPr/>
      <dgm:t>
        <a:bodyPr/>
        <a:lstStyle/>
        <a:p>
          <a:endParaRPr lang="en-US"/>
        </a:p>
      </dgm:t>
    </dgm:pt>
    <dgm:pt modelId="{33ECD37C-C524-4530-BDCA-E5FDC975212F}">
      <dgm:prSet/>
      <dgm:spPr/>
      <dgm:t>
        <a:bodyPr/>
        <a:lstStyle/>
        <a:p>
          <a:r>
            <a:rPr lang="en-US" b="0" i="0" u="none" dirty="0" err="1"/>
            <a:t>Estación</a:t>
          </a:r>
          <a:r>
            <a:rPr lang="en-US" b="0" i="0" u="none" dirty="0"/>
            <a:t> fav 2</a:t>
          </a:r>
          <a:endParaRPr lang="en-US" dirty="0"/>
        </a:p>
      </dgm:t>
    </dgm:pt>
    <dgm:pt modelId="{C03A921A-E450-4C19-8B95-1BDDD22C0301}" type="parTrans" cxnId="{CC99941E-C275-4EFE-BB44-7F36B7119C48}">
      <dgm:prSet/>
      <dgm:spPr/>
      <dgm:t>
        <a:bodyPr/>
        <a:lstStyle/>
        <a:p>
          <a:endParaRPr lang="en-US"/>
        </a:p>
      </dgm:t>
    </dgm:pt>
    <dgm:pt modelId="{615B6AF7-B71D-4978-BC0B-7832B001E553}" type="sibTrans" cxnId="{CC99941E-C275-4EFE-BB44-7F36B7119C48}">
      <dgm:prSet/>
      <dgm:spPr/>
      <dgm:t>
        <a:bodyPr/>
        <a:lstStyle/>
        <a:p>
          <a:endParaRPr lang="en-US"/>
        </a:p>
      </dgm:t>
    </dgm:pt>
    <dgm:pt modelId="{E2505686-C59B-4DD5-81DC-E08ED58E72BD}">
      <dgm:prSet phldrT="[Text]"/>
      <dgm:spPr/>
      <dgm:t>
        <a:bodyPr/>
        <a:lstStyle/>
        <a:p>
          <a:r>
            <a:rPr lang="es-AR" dirty="0"/>
            <a:t>Utilización de la App</a:t>
          </a:r>
          <a:endParaRPr lang="en-US" dirty="0"/>
        </a:p>
      </dgm:t>
    </dgm:pt>
    <dgm:pt modelId="{109593FB-7AB1-4D10-8E72-A5FF8ADAEF9A}" type="parTrans" cxnId="{E631F93D-7435-4B47-846B-BE4BF558AAFF}">
      <dgm:prSet/>
      <dgm:spPr/>
      <dgm:t>
        <a:bodyPr/>
        <a:lstStyle/>
        <a:p>
          <a:endParaRPr lang="en-US"/>
        </a:p>
      </dgm:t>
    </dgm:pt>
    <dgm:pt modelId="{72D81E36-B603-492A-ABA3-5FB31AA4CB10}" type="sibTrans" cxnId="{E631F93D-7435-4B47-846B-BE4BF558AAFF}">
      <dgm:prSet/>
      <dgm:spPr/>
      <dgm:t>
        <a:bodyPr/>
        <a:lstStyle/>
        <a:p>
          <a:endParaRPr lang="en-US"/>
        </a:p>
      </dgm:t>
    </dgm:pt>
    <dgm:pt modelId="{EA89C177-B0DF-488C-924B-A9209B72C7E6}">
      <dgm:prSet phldrT="[Text]"/>
      <dgm:spPr/>
      <dgm:t>
        <a:bodyPr/>
        <a:lstStyle/>
        <a:p>
          <a:r>
            <a:rPr lang="es-AR" b="0" dirty="0"/>
            <a:t>Monto de transacciones </a:t>
          </a:r>
          <a:r>
            <a:rPr lang="es-AR" dirty="0"/>
            <a:t>(últimos 30, 60 y 90 días)</a:t>
          </a:r>
          <a:endParaRPr lang="en-US" dirty="0"/>
        </a:p>
      </dgm:t>
    </dgm:pt>
    <dgm:pt modelId="{14D132AF-00E9-4ECC-A792-ECEE72368C0E}" type="parTrans" cxnId="{7D333396-D1BA-4300-B8A3-3587D1867A6B}">
      <dgm:prSet/>
      <dgm:spPr/>
      <dgm:t>
        <a:bodyPr/>
        <a:lstStyle/>
        <a:p>
          <a:endParaRPr lang="en-US"/>
        </a:p>
      </dgm:t>
    </dgm:pt>
    <dgm:pt modelId="{F572D44E-651A-408B-8632-03788BCF662C}" type="sibTrans" cxnId="{7D333396-D1BA-4300-B8A3-3587D1867A6B}">
      <dgm:prSet/>
      <dgm:spPr/>
      <dgm:t>
        <a:bodyPr/>
        <a:lstStyle/>
        <a:p>
          <a:endParaRPr lang="en-US"/>
        </a:p>
      </dgm:t>
    </dgm:pt>
    <dgm:pt modelId="{9AFEDC0E-9BF0-47BF-A819-8383DCEBF0F9}">
      <dgm:prSet phldrT="[Text]"/>
      <dgm:spPr/>
      <dgm:t>
        <a:bodyPr/>
        <a:lstStyle/>
        <a:p>
          <a:r>
            <a:rPr lang="es-AR" dirty="0"/>
            <a:t>Suma de litros (últimos 30, 60 y 90 días)</a:t>
          </a:r>
          <a:endParaRPr lang="en-US" dirty="0"/>
        </a:p>
      </dgm:t>
    </dgm:pt>
    <dgm:pt modelId="{BD184FB7-C363-48BC-95DD-83C5E7BD8F0B}" type="parTrans" cxnId="{733F7D0A-249F-4331-BAB9-A99CC0D8C5CF}">
      <dgm:prSet/>
      <dgm:spPr/>
      <dgm:t>
        <a:bodyPr/>
        <a:lstStyle/>
        <a:p>
          <a:endParaRPr lang="en-US"/>
        </a:p>
      </dgm:t>
    </dgm:pt>
    <dgm:pt modelId="{896812C6-3BB8-4BEE-AD25-F6E0CFC3AEA5}" type="sibTrans" cxnId="{733F7D0A-249F-4331-BAB9-A99CC0D8C5CF}">
      <dgm:prSet/>
      <dgm:spPr/>
      <dgm:t>
        <a:bodyPr/>
        <a:lstStyle/>
        <a:p>
          <a:endParaRPr lang="en-US"/>
        </a:p>
      </dgm:t>
    </dgm:pt>
    <dgm:pt modelId="{29EFC1C2-2049-4A8E-B502-6A28FC3788FB}">
      <dgm:prSet/>
      <dgm:spPr/>
      <dgm:t>
        <a:bodyPr/>
        <a:lstStyle/>
        <a:p>
          <a:r>
            <a:rPr lang="en-US" b="0" i="0" u="none" dirty="0" err="1"/>
            <a:t>Contacto</a:t>
          </a:r>
          <a:endParaRPr lang="en-US" dirty="0"/>
        </a:p>
      </dgm:t>
    </dgm:pt>
    <dgm:pt modelId="{E42932DF-203A-4BD4-BBB2-83BE1C7ECE04}" type="parTrans" cxnId="{473FD345-26F9-46AA-9580-0F8D672BB03C}">
      <dgm:prSet/>
      <dgm:spPr/>
      <dgm:t>
        <a:bodyPr/>
        <a:lstStyle/>
        <a:p>
          <a:endParaRPr lang="en-US"/>
        </a:p>
      </dgm:t>
    </dgm:pt>
    <dgm:pt modelId="{E7658472-2146-414A-8624-F2E2230DC38F}" type="sibTrans" cxnId="{473FD345-26F9-46AA-9580-0F8D672BB03C}">
      <dgm:prSet/>
      <dgm:spPr/>
      <dgm:t>
        <a:bodyPr/>
        <a:lstStyle/>
        <a:p>
          <a:endParaRPr lang="en-US"/>
        </a:p>
      </dgm:t>
    </dgm:pt>
    <dgm:pt modelId="{B48A31DC-7CC6-4B10-9638-81878150C304}">
      <dgm:prSet/>
      <dgm:spPr/>
      <dgm:t>
        <a:bodyPr/>
        <a:lstStyle/>
        <a:p>
          <a:r>
            <a:rPr lang="en-US" b="1" i="0" u="none" dirty="0" err="1"/>
            <a:t>Permite</a:t>
          </a:r>
          <a:r>
            <a:rPr lang="en-US" b="1" i="0" u="none" dirty="0"/>
            <a:t> </a:t>
          </a:r>
          <a:r>
            <a:rPr lang="en-US" b="1" i="0" u="none" dirty="0" err="1"/>
            <a:t>contacto</a:t>
          </a:r>
          <a:endParaRPr lang="en-US" b="1" dirty="0"/>
        </a:p>
      </dgm:t>
    </dgm:pt>
    <dgm:pt modelId="{EE9F8948-431B-4423-949E-80FF779EA71C}" type="parTrans" cxnId="{2C90FC10-9BC4-4E3A-9186-8C7CA30B1BF0}">
      <dgm:prSet/>
      <dgm:spPr/>
      <dgm:t>
        <a:bodyPr/>
        <a:lstStyle/>
        <a:p>
          <a:endParaRPr lang="en-US"/>
        </a:p>
      </dgm:t>
    </dgm:pt>
    <dgm:pt modelId="{430AE4DC-E5CA-4498-8761-418A58EC95E6}" type="sibTrans" cxnId="{2C90FC10-9BC4-4E3A-9186-8C7CA30B1BF0}">
      <dgm:prSet/>
      <dgm:spPr/>
      <dgm:t>
        <a:bodyPr/>
        <a:lstStyle/>
        <a:p>
          <a:endParaRPr lang="en-US"/>
        </a:p>
      </dgm:t>
    </dgm:pt>
    <dgm:pt modelId="{A2631E3F-FBF6-4E1A-9B4F-8E1AF218B8A2}">
      <dgm:prSet/>
      <dgm:spPr/>
      <dgm:t>
        <a:bodyPr/>
        <a:lstStyle/>
        <a:p>
          <a:r>
            <a:rPr lang="es-AR" dirty="0"/>
            <a:t>Permite email</a:t>
          </a:r>
          <a:endParaRPr lang="en-US" dirty="0"/>
        </a:p>
      </dgm:t>
    </dgm:pt>
    <dgm:pt modelId="{090653FC-06C5-4DFD-B515-289F6B1A39D0}" type="parTrans" cxnId="{572DF42E-92BB-4DD1-9FE6-C98EF9DFEB9C}">
      <dgm:prSet/>
      <dgm:spPr/>
      <dgm:t>
        <a:bodyPr/>
        <a:lstStyle/>
        <a:p>
          <a:endParaRPr lang="en-US"/>
        </a:p>
      </dgm:t>
    </dgm:pt>
    <dgm:pt modelId="{EF884862-A151-46AB-B2BA-37EA9F7796C6}" type="sibTrans" cxnId="{572DF42E-92BB-4DD1-9FE6-C98EF9DFEB9C}">
      <dgm:prSet/>
      <dgm:spPr/>
      <dgm:t>
        <a:bodyPr/>
        <a:lstStyle/>
        <a:p>
          <a:endParaRPr lang="en-US"/>
        </a:p>
      </dgm:t>
    </dgm:pt>
    <dgm:pt modelId="{3210242B-5BC4-410D-9374-8E8311167EEC}">
      <dgm:prSet/>
      <dgm:spPr/>
      <dgm:t>
        <a:bodyPr/>
        <a:lstStyle/>
        <a:p>
          <a:r>
            <a:rPr lang="es-AR" dirty="0"/>
            <a:t>Permite teléfono</a:t>
          </a:r>
          <a:endParaRPr lang="en-US" dirty="0"/>
        </a:p>
      </dgm:t>
    </dgm:pt>
    <dgm:pt modelId="{A5C3B58C-82F9-4103-974C-14A2CC35C9C1}" type="parTrans" cxnId="{AEDC8719-B32F-4D97-90EC-2890CBF3A73F}">
      <dgm:prSet/>
      <dgm:spPr/>
      <dgm:t>
        <a:bodyPr/>
        <a:lstStyle/>
        <a:p>
          <a:endParaRPr lang="en-US"/>
        </a:p>
      </dgm:t>
    </dgm:pt>
    <dgm:pt modelId="{8FEFD5FF-B7EC-41A1-BD18-4FB7668C90D6}" type="sibTrans" cxnId="{AEDC8719-B32F-4D97-90EC-2890CBF3A73F}">
      <dgm:prSet/>
      <dgm:spPr/>
      <dgm:t>
        <a:bodyPr/>
        <a:lstStyle/>
        <a:p>
          <a:endParaRPr lang="en-US"/>
        </a:p>
      </dgm:t>
    </dgm:pt>
    <dgm:pt modelId="{BD55ECB8-320A-4951-9737-B6CCEBCBCD34}">
      <dgm:prSet/>
      <dgm:spPr/>
      <dgm:t>
        <a:bodyPr/>
        <a:lstStyle/>
        <a:p>
          <a:r>
            <a:rPr lang="es-AR" dirty="0"/>
            <a:t>Permite </a:t>
          </a:r>
          <a:r>
            <a:rPr lang="es-AR" dirty="0" err="1"/>
            <a:t>sms</a:t>
          </a:r>
          <a:endParaRPr lang="en-US" dirty="0"/>
        </a:p>
      </dgm:t>
    </dgm:pt>
    <dgm:pt modelId="{DA5BD2B2-7710-4F49-99C9-200B488EF640}" type="parTrans" cxnId="{F7A72870-04DB-4476-9B04-0B064D6C1350}">
      <dgm:prSet/>
      <dgm:spPr/>
      <dgm:t>
        <a:bodyPr/>
        <a:lstStyle/>
        <a:p>
          <a:endParaRPr lang="en-US"/>
        </a:p>
      </dgm:t>
    </dgm:pt>
    <dgm:pt modelId="{8EF72DE9-4BC4-4554-9DB3-AFC3158A0876}" type="sibTrans" cxnId="{F7A72870-04DB-4476-9B04-0B064D6C1350}">
      <dgm:prSet/>
      <dgm:spPr/>
      <dgm:t>
        <a:bodyPr/>
        <a:lstStyle/>
        <a:p>
          <a:endParaRPr lang="en-US"/>
        </a:p>
      </dgm:t>
    </dgm:pt>
    <dgm:pt modelId="{7496DADE-5790-41D6-B769-80F536AE5425}">
      <dgm:prSet/>
      <dgm:spPr/>
      <dgm:t>
        <a:bodyPr/>
        <a:lstStyle/>
        <a:p>
          <a:r>
            <a:rPr lang="es-AR" dirty="0"/>
            <a:t>Idioma</a:t>
          </a:r>
          <a:endParaRPr lang="en-US" dirty="0"/>
        </a:p>
      </dgm:t>
    </dgm:pt>
    <dgm:pt modelId="{17C4283B-33C0-419A-9724-7479985AD6F7}" type="parTrans" cxnId="{66E94B50-97CD-46A3-905A-99CE68D2B0E5}">
      <dgm:prSet/>
      <dgm:spPr/>
      <dgm:t>
        <a:bodyPr/>
        <a:lstStyle/>
        <a:p>
          <a:endParaRPr lang="en-US"/>
        </a:p>
      </dgm:t>
    </dgm:pt>
    <dgm:pt modelId="{90D64B5E-52C2-496E-8DEA-D5F70D54BF07}" type="sibTrans" cxnId="{66E94B50-97CD-46A3-905A-99CE68D2B0E5}">
      <dgm:prSet/>
      <dgm:spPr/>
      <dgm:t>
        <a:bodyPr/>
        <a:lstStyle/>
        <a:p>
          <a:endParaRPr lang="en-US"/>
        </a:p>
      </dgm:t>
    </dgm:pt>
    <dgm:pt modelId="{1E82C38E-DBA5-4786-AB63-6B0404C5B3D7}">
      <dgm:prSet/>
      <dgm:spPr/>
      <dgm:t>
        <a:bodyPr/>
        <a:lstStyle/>
        <a:p>
          <a:r>
            <a:rPr lang="es-AR" b="1" dirty="0"/>
            <a:t>Mail</a:t>
          </a:r>
          <a:endParaRPr lang="en-US" b="1" dirty="0"/>
        </a:p>
      </dgm:t>
    </dgm:pt>
    <dgm:pt modelId="{43F01F33-52D5-405D-A6D1-76CE756FCC80}" type="parTrans" cxnId="{385398FD-4C79-4279-92DD-5F04D71243D1}">
      <dgm:prSet/>
      <dgm:spPr/>
      <dgm:t>
        <a:bodyPr/>
        <a:lstStyle/>
        <a:p>
          <a:endParaRPr lang="en-US"/>
        </a:p>
      </dgm:t>
    </dgm:pt>
    <dgm:pt modelId="{755805DE-593C-4060-BBB4-C347FB8BBA37}" type="sibTrans" cxnId="{385398FD-4C79-4279-92DD-5F04D71243D1}">
      <dgm:prSet/>
      <dgm:spPr/>
      <dgm:t>
        <a:bodyPr/>
        <a:lstStyle/>
        <a:p>
          <a:endParaRPr lang="en-US"/>
        </a:p>
      </dgm:t>
    </dgm:pt>
    <dgm:pt modelId="{FBE020AB-1C9F-480F-B949-CE9CEA134CB9}">
      <dgm:prSet/>
      <dgm:spPr/>
      <dgm:t>
        <a:bodyPr/>
        <a:lstStyle/>
        <a:p>
          <a:r>
            <a:rPr lang="es-AR" dirty="0"/>
            <a:t>Celular</a:t>
          </a:r>
          <a:endParaRPr lang="en-US" dirty="0"/>
        </a:p>
      </dgm:t>
    </dgm:pt>
    <dgm:pt modelId="{6E429DAD-CD91-490C-87E8-6F4FF8A0C9F5}" type="parTrans" cxnId="{92E06983-5DD5-4602-AAF1-C173D3F42323}">
      <dgm:prSet/>
      <dgm:spPr/>
      <dgm:t>
        <a:bodyPr/>
        <a:lstStyle/>
        <a:p>
          <a:endParaRPr lang="en-US"/>
        </a:p>
      </dgm:t>
    </dgm:pt>
    <dgm:pt modelId="{FBDA19A0-942E-421C-B878-11F45B890FDA}" type="sibTrans" cxnId="{92E06983-5DD5-4602-AAF1-C173D3F42323}">
      <dgm:prSet/>
      <dgm:spPr/>
      <dgm:t>
        <a:bodyPr/>
        <a:lstStyle/>
        <a:p>
          <a:endParaRPr lang="en-US"/>
        </a:p>
      </dgm:t>
    </dgm:pt>
    <dgm:pt modelId="{A5CC4B06-D649-4977-9232-BDED4207749D}">
      <dgm:prSet/>
      <dgm:spPr/>
      <dgm:t>
        <a:bodyPr/>
        <a:lstStyle/>
        <a:p>
          <a:r>
            <a:rPr lang="es-AR" dirty="0" err="1"/>
            <a:t>Teléfono_fijo</a:t>
          </a:r>
          <a:endParaRPr lang="en-US" dirty="0"/>
        </a:p>
      </dgm:t>
    </dgm:pt>
    <dgm:pt modelId="{214A286C-5CFF-4110-B518-2C00D02A0F30}" type="parTrans" cxnId="{D5BA0130-3CA9-4EF9-8907-62F948A82768}">
      <dgm:prSet/>
      <dgm:spPr/>
      <dgm:t>
        <a:bodyPr/>
        <a:lstStyle/>
        <a:p>
          <a:endParaRPr lang="en-US"/>
        </a:p>
      </dgm:t>
    </dgm:pt>
    <dgm:pt modelId="{B68F45E0-45D9-43B9-878B-4EFEF8EEFD3B}" type="sibTrans" cxnId="{D5BA0130-3CA9-4EF9-8907-62F948A82768}">
      <dgm:prSet/>
      <dgm:spPr/>
      <dgm:t>
        <a:bodyPr/>
        <a:lstStyle/>
        <a:p>
          <a:endParaRPr lang="en-US"/>
        </a:p>
      </dgm:t>
    </dgm:pt>
    <dgm:pt modelId="{C3DE145D-53A9-4CC9-BB38-1090EF33F44A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C5414D6C-99B0-43A6-93BC-CBA3D0D6ADDF}" type="parTrans" cxnId="{AA66BDC3-8860-418B-9709-C6B07E061F2F}">
      <dgm:prSet/>
      <dgm:spPr/>
      <dgm:t>
        <a:bodyPr/>
        <a:lstStyle/>
        <a:p>
          <a:endParaRPr lang="en-US"/>
        </a:p>
      </dgm:t>
    </dgm:pt>
    <dgm:pt modelId="{EE5DCFE0-65FC-4ADB-9BA2-17C6983BA8EA}" type="sibTrans" cxnId="{AA66BDC3-8860-418B-9709-C6B07E061F2F}">
      <dgm:prSet/>
      <dgm:spPr/>
      <dgm:t>
        <a:bodyPr/>
        <a:lstStyle/>
        <a:p>
          <a:endParaRPr lang="en-US"/>
        </a:p>
      </dgm:t>
    </dgm:pt>
    <dgm:pt modelId="{B3C982DC-4070-4D9F-B483-6A7AC93F3B50}">
      <dgm:prSet phldrT="[Text]"/>
      <dgm:spPr/>
      <dgm:t>
        <a:bodyPr/>
        <a:lstStyle/>
        <a:p>
          <a:r>
            <a:rPr lang="es-AR" dirty="0"/>
            <a:t>Frecuencia de utilización (últimos 30, 60 y 90 días)</a:t>
          </a:r>
          <a:endParaRPr lang="en-US" dirty="0"/>
        </a:p>
      </dgm:t>
    </dgm:pt>
    <dgm:pt modelId="{8DAE83DA-FF6B-44DA-85CF-E1790E19E696}" type="parTrans" cxnId="{ECAB0D3C-4FAC-4C38-815F-DEFB38726385}">
      <dgm:prSet/>
      <dgm:spPr/>
      <dgm:t>
        <a:bodyPr/>
        <a:lstStyle/>
        <a:p>
          <a:endParaRPr lang="en-US"/>
        </a:p>
      </dgm:t>
    </dgm:pt>
    <dgm:pt modelId="{2FBB3A51-F9EE-4FE1-98A2-C3D74EB52105}" type="sibTrans" cxnId="{ECAB0D3C-4FAC-4C38-815F-DEFB38726385}">
      <dgm:prSet/>
      <dgm:spPr/>
      <dgm:t>
        <a:bodyPr/>
        <a:lstStyle/>
        <a:p>
          <a:endParaRPr lang="en-US"/>
        </a:p>
      </dgm:t>
    </dgm:pt>
    <dgm:pt modelId="{5173207F-AD62-45E3-AA3F-BEEC248F515D}">
      <dgm:prSet/>
      <dgm:spPr/>
      <dgm:t>
        <a:bodyPr/>
        <a:lstStyle/>
        <a:p>
          <a:r>
            <a:rPr lang="es-AR" dirty="0"/>
            <a:t>Métodos de Pago</a:t>
          </a:r>
          <a:endParaRPr lang="en-US" dirty="0"/>
        </a:p>
      </dgm:t>
    </dgm:pt>
    <dgm:pt modelId="{EE058B61-AB47-4A85-8B68-E7A78E0A687C}" type="parTrans" cxnId="{D6CCA9C8-6B03-4D71-AE73-781F95C25C22}">
      <dgm:prSet/>
      <dgm:spPr/>
      <dgm:t>
        <a:bodyPr/>
        <a:lstStyle/>
        <a:p>
          <a:endParaRPr lang="en-US"/>
        </a:p>
      </dgm:t>
    </dgm:pt>
    <dgm:pt modelId="{D456E0B4-F371-4DA5-932B-54B9728E4E56}" type="sibTrans" cxnId="{D6CCA9C8-6B03-4D71-AE73-781F95C25C22}">
      <dgm:prSet/>
      <dgm:spPr/>
      <dgm:t>
        <a:bodyPr/>
        <a:lstStyle/>
        <a:p>
          <a:endParaRPr lang="en-US"/>
        </a:p>
      </dgm:t>
    </dgm:pt>
    <dgm:pt modelId="{428FA1BB-6898-4552-A521-32ECB7D5939E}">
      <dgm:prSet/>
      <dgm:spPr/>
      <dgm:t>
        <a:bodyPr/>
        <a:lstStyle/>
        <a:p>
          <a:r>
            <a:rPr lang="es-AR" dirty="0"/>
            <a:t>Monto QR (últimos 30, 60 y 90 días)</a:t>
          </a:r>
          <a:endParaRPr lang="en-US" dirty="0"/>
        </a:p>
      </dgm:t>
    </dgm:pt>
    <dgm:pt modelId="{4797D56D-D2EE-480A-8ED1-6960B1361B26}" type="parTrans" cxnId="{823A4D3D-C9B3-42DD-9F7C-8DBA31B5A630}">
      <dgm:prSet/>
      <dgm:spPr/>
      <dgm:t>
        <a:bodyPr/>
        <a:lstStyle/>
        <a:p>
          <a:endParaRPr lang="en-US"/>
        </a:p>
      </dgm:t>
    </dgm:pt>
    <dgm:pt modelId="{9EEC82CC-C103-4EE7-99FA-0DC9BD12D3D5}" type="sibTrans" cxnId="{823A4D3D-C9B3-42DD-9F7C-8DBA31B5A630}">
      <dgm:prSet/>
      <dgm:spPr/>
      <dgm:t>
        <a:bodyPr/>
        <a:lstStyle/>
        <a:p>
          <a:endParaRPr lang="en-US"/>
        </a:p>
      </dgm:t>
    </dgm:pt>
    <dgm:pt modelId="{EB5687E5-6F05-469B-91DA-C51A7F6476E9}">
      <dgm:prSet/>
      <dgm:spPr/>
      <dgm:t>
        <a:bodyPr/>
        <a:lstStyle/>
        <a:p>
          <a:r>
            <a:rPr lang="es-AR" dirty="0"/>
            <a:t>Monto App (últimos 30, 60 y 90 días)</a:t>
          </a:r>
          <a:endParaRPr lang="en-US" dirty="0"/>
        </a:p>
      </dgm:t>
    </dgm:pt>
    <dgm:pt modelId="{0E2BA4CD-88A8-40E1-A1B8-4C79202DFC1C}" type="parTrans" cxnId="{6442A8CB-C1FF-47BA-B250-71DA09FAB974}">
      <dgm:prSet/>
      <dgm:spPr/>
      <dgm:t>
        <a:bodyPr/>
        <a:lstStyle/>
        <a:p>
          <a:endParaRPr lang="en-US"/>
        </a:p>
      </dgm:t>
    </dgm:pt>
    <dgm:pt modelId="{BE238C11-1A2D-4AFD-A099-BC17BF7B8B7A}" type="sibTrans" cxnId="{6442A8CB-C1FF-47BA-B250-71DA09FAB974}">
      <dgm:prSet/>
      <dgm:spPr/>
      <dgm:t>
        <a:bodyPr/>
        <a:lstStyle/>
        <a:p>
          <a:endParaRPr lang="en-US"/>
        </a:p>
      </dgm:t>
    </dgm:pt>
    <dgm:pt modelId="{4376CED5-FD45-4B1E-9E47-DF2DFCF72D6B}">
      <dgm:prSet/>
      <dgm:spPr/>
      <dgm:t>
        <a:bodyPr/>
        <a:lstStyle/>
        <a:p>
          <a:r>
            <a:rPr lang="es-AR" dirty="0"/>
            <a:t>Monto Otros (últimos 30, 60 y 90 días) </a:t>
          </a:r>
          <a:endParaRPr lang="en-US" dirty="0"/>
        </a:p>
      </dgm:t>
    </dgm:pt>
    <dgm:pt modelId="{DFFD2294-CB99-45EC-B921-29ECFF9F5BE5}" type="parTrans" cxnId="{6259ACCC-718F-4930-A0F7-44916A649171}">
      <dgm:prSet/>
      <dgm:spPr/>
      <dgm:t>
        <a:bodyPr/>
        <a:lstStyle/>
        <a:p>
          <a:endParaRPr lang="en-US"/>
        </a:p>
      </dgm:t>
    </dgm:pt>
    <dgm:pt modelId="{BB9F053C-7CC9-4FB0-A5FB-D71B6725D876}" type="sibTrans" cxnId="{6259ACCC-718F-4930-A0F7-44916A649171}">
      <dgm:prSet/>
      <dgm:spPr/>
      <dgm:t>
        <a:bodyPr/>
        <a:lstStyle/>
        <a:p>
          <a:endParaRPr lang="en-US"/>
        </a:p>
      </dgm:t>
    </dgm:pt>
    <dgm:pt modelId="{A691564B-62B5-4590-999D-CB499D231A51}" type="pres">
      <dgm:prSet presAssocID="{5652FF8D-22B6-46BB-8E4C-125165B35368}" presName="Name0" presStyleCnt="0">
        <dgm:presLayoutVars>
          <dgm:dir/>
          <dgm:animLvl val="lvl"/>
          <dgm:resizeHandles val="exact"/>
        </dgm:presLayoutVars>
      </dgm:prSet>
      <dgm:spPr/>
    </dgm:pt>
    <dgm:pt modelId="{0CCA4FAF-5A69-41FD-B7C0-83412FD919B4}" type="pres">
      <dgm:prSet presAssocID="{5173207F-AD62-45E3-AA3F-BEEC248F515D}" presName="composite" presStyleCnt="0"/>
      <dgm:spPr/>
    </dgm:pt>
    <dgm:pt modelId="{9E81A070-4814-4DE2-9887-7AEDDD06D140}" type="pres">
      <dgm:prSet presAssocID="{5173207F-AD62-45E3-AA3F-BEEC248F515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180E5C7B-4C25-41AA-BA26-57393D8FE5FE}" type="pres">
      <dgm:prSet presAssocID="{5173207F-AD62-45E3-AA3F-BEEC248F515D}" presName="desTx" presStyleLbl="alignAccFollowNode1" presStyleIdx="0" presStyleCnt="5">
        <dgm:presLayoutVars>
          <dgm:bulletEnabled val="1"/>
        </dgm:presLayoutVars>
      </dgm:prSet>
      <dgm:spPr/>
    </dgm:pt>
    <dgm:pt modelId="{30A458BF-A728-4AFF-B233-C746177BB3C6}" type="pres">
      <dgm:prSet presAssocID="{D456E0B4-F371-4DA5-932B-54B9728E4E56}" presName="space" presStyleCnt="0"/>
      <dgm:spPr/>
    </dgm:pt>
    <dgm:pt modelId="{42DD792A-4C34-449B-9FA7-0E1F7BABB368}" type="pres">
      <dgm:prSet presAssocID="{29EFC1C2-2049-4A8E-B502-6A28FC3788FB}" presName="composite" presStyleCnt="0"/>
      <dgm:spPr/>
    </dgm:pt>
    <dgm:pt modelId="{9A24147C-BDE8-4AAC-9BB1-3988C2026133}" type="pres">
      <dgm:prSet presAssocID="{29EFC1C2-2049-4A8E-B502-6A28FC3788FB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84979914-1184-4EF0-8651-2479B4DCB94E}" type="pres">
      <dgm:prSet presAssocID="{29EFC1C2-2049-4A8E-B502-6A28FC3788FB}" presName="desTx" presStyleLbl="alignAccFollowNode1" presStyleIdx="1" presStyleCnt="5">
        <dgm:presLayoutVars>
          <dgm:bulletEnabled val="1"/>
        </dgm:presLayoutVars>
      </dgm:prSet>
      <dgm:spPr/>
    </dgm:pt>
    <dgm:pt modelId="{FF1E6F34-C9A6-4F3C-9AB8-88BAF0E3DD04}" type="pres">
      <dgm:prSet presAssocID="{E7658472-2146-414A-8624-F2E2230DC38F}" presName="space" presStyleCnt="0"/>
      <dgm:spPr/>
    </dgm:pt>
    <dgm:pt modelId="{31E1A6F3-F49B-458D-A87F-AF09EBEF9A73}" type="pres">
      <dgm:prSet presAssocID="{F9DDF45D-2F0E-4CB2-936E-163AD25EC208}" presName="composite" presStyleCnt="0"/>
      <dgm:spPr/>
    </dgm:pt>
    <dgm:pt modelId="{96ECB33C-5319-40C5-B4AB-8DEEAE1FE8A5}" type="pres">
      <dgm:prSet presAssocID="{F9DDF45D-2F0E-4CB2-936E-163AD25EC20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448AECB8-C41A-4B88-9C7F-A66575C97512}" type="pres">
      <dgm:prSet presAssocID="{F9DDF45D-2F0E-4CB2-936E-163AD25EC208}" presName="desTx" presStyleLbl="alignAccFollowNode1" presStyleIdx="2" presStyleCnt="5">
        <dgm:presLayoutVars>
          <dgm:bulletEnabled val="1"/>
        </dgm:presLayoutVars>
      </dgm:prSet>
      <dgm:spPr/>
    </dgm:pt>
    <dgm:pt modelId="{DB5BB17A-EC4F-4A77-B5FD-4EEF2A3A09C9}" type="pres">
      <dgm:prSet presAssocID="{527F433D-43E5-4114-9A53-E23EDE64FA20}" presName="space" presStyleCnt="0"/>
      <dgm:spPr/>
    </dgm:pt>
    <dgm:pt modelId="{62A00C94-E2FF-458B-94C0-769CC8ADC7CC}" type="pres">
      <dgm:prSet presAssocID="{E2505686-C59B-4DD5-81DC-E08ED58E72BD}" presName="composite" presStyleCnt="0"/>
      <dgm:spPr/>
    </dgm:pt>
    <dgm:pt modelId="{2FA85C10-3837-4CEC-8709-AC5B981F33AE}" type="pres">
      <dgm:prSet presAssocID="{E2505686-C59B-4DD5-81DC-E08ED58E72BD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0B2FDD77-E21B-4BF5-B947-409BBC84D752}" type="pres">
      <dgm:prSet presAssocID="{E2505686-C59B-4DD5-81DC-E08ED58E72BD}" presName="desTx" presStyleLbl="alignAccFollowNode1" presStyleIdx="3" presStyleCnt="5">
        <dgm:presLayoutVars>
          <dgm:bulletEnabled val="1"/>
        </dgm:presLayoutVars>
      </dgm:prSet>
      <dgm:spPr/>
    </dgm:pt>
    <dgm:pt modelId="{3B442412-AC23-4EC6-8064-852FF9C390D9}" type="pres">
      <dgm:prSet presAssocID="{72D81E36-B603-492A-ABA3-5FB31AA4CB10}" presName="space" presStyleCnt="0"/>
      <dgm:spPr/>
    </dgm:pt>
    <dgm:pt modelId="{AF0B19EE-F7E2-464F-84DE-6F62A0D452D9}" type="pres">
      <dgm:prSet presAssocID="{C3DE145D-53A9-4CC9-BB38-1090EF33F44A}" presName="composite" presStyleCnt="0"/>
      <dgm:spPr/>
    </dgm:pt>
    <dgm:pt modelId="{F4234D44-BAB3-49BB-BE7E-9A75819015F2}" type="pres">
      <dgm:prSet presAssocID="{C3DE145D-53A9-4CC9-BB38-1090EF33F44A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6E89D003-6CE2-45B8-920F-7ED86B63F153}" type="pres">
      <dgm:prSet presAssocID="{C3DE145D-53A9-4CC9-BB38-1090EF33F44A}" presName="desTx" presStyleLbl="alignAccFollowNode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4EB001-2BDD-41EF-8B9B-2B7866807172}" type="presOf" srcId="{428FA1BB-6898-4552-A521-32ECB7D5939E}" destId="{180E5C7B-4C25-41AA-BA26-57393D8FE5FE}" srcOrd="0" destOrd="0" presId="urn:microsoft.com/office/officeart/2005/8/layout/hList1"/>
    <dgm:cxn modelId="{733F7D0A-249F-4331-BAB9-A99CC0D8C5CF}" srcId="{E2505686-C59B-4DD5-81DC-E08ED58E72BD}" destId="{9AFEDC0E-9BF0-47BF-A819-8383DCEBF0F9}" srcOrd="1" destOrd="0" parTransId="{BD184FB7-C363-48BC-95DD-83C5E7BD8F0B}" sibTransId="{896812C6-3BB8-4BEE-AD25-F6E0CFC3AEA5}"/>
    <dgm:cxn modelId="{2C90FC10-9BC4-4E3A-9186-8C7CA30B1BF0}" srcId="{29EFC1C2-2049-4A8E-B502-6A28FC3788FB}" destId="{B48A31DC-7CC6-4B10-9638-81878150C304}" srcOrd="0" destOrd="0" parTransId="{EE9F8948-431B-4423-949E-80FF779EA71C}" sibTransId="{430AE4DC-E5CA-4498-8761-418A58EC95E6}"/>
    <dgm:cxn modelId="{3D876A15-64C3-4DF7-AA12-F197806EB423}" type="presOf" srcId="{BD55ECB8-320A-4951-9737-B6CCEBCBCD34}" destId="{84979914-1184-4EF0-8651-2479B4DCB94E}" srcOrd="0" destOrd="3" presId="urn:microsoft.com/office/officeart/2005/8/layout/hList1"/>
    <dgm:cxn modelId="{0E41F517-724A-40DB-AB5E-20A774E6573E}" type="presOf" srcId="{29EFC1C2-2049-4A8E-B502-6A28FC3788FB}" destId="{9A24147C-BDE8-4AAC-9BB1-3988C2026133}" srcOrd="0" destOrd="0" presId="urn:microsoft.com/office/officeart/2005/8/layout/hList1"/>
    <dgm:cxn modelId="{AEDC8719-B32F-4D97-90EC-2890CBF3A73F}" srcId="{29EFC1C2-2049-4A8E-B502-6A28FC3788FB}" destId="{3210242B-5BC4-410D-9374-8E8311167EEC}" srcOrd="2" destOrd="0" parTransId="{A5C3B58C-82F9-4103-974C-14A2CC35C9C1}" sibTransId="{8FEFD5FF-B7EC-41A1-BD18-4FB7668C90D6}"/>
    <dgm:cxn modelId="{CC99941E-C275-4EFE-BB44-7F36B7119C48}" srcId="{F9DDF45D-2F0E-4CB2-936E-163AD25EC208}" destId="{33ECD37C-C524-4530-BDCA-E5FDC975212F}" srcOrd="1" destOrd="0" parTransId="{C03A921A-E450-4C19-8B95-1BDDD22C0301}" sibTransId="{615B6AF7-B71D-4978-BC0B-7832B001E553}"/>
    <dgm:cxn modelId="{E3A9BC24-D947-46D5-8D86-2AA6FD193415}" type="presOf" srcId="{1E82C38E-DBA5-4786-AB63-6B0404C5B3D7}" destId="{84979914-1184-4EF0-8651-2479B4DCB94E}" srcOrd="0" destOrd="5" presId="urn:microsoft.com/office/officeart/2005/8/layout/hList1"/>
    <dgm:cxn modelId="{572DF42E-92BB-4DD1-9FE6-C98EF9DFEB9C}" srcId="{29EFC1C2-2049-4A8E-B502-6A28FC3788FB}" destId="{A2631E3F-FBF6-4E1A-9B4F-8E1AF218B8A2}" srcOrd="1" destOrd="0" parTransId="{090653FC-06C5-4DFD-B515-289F6B1A39D0}" sibTransId="{EF884862-A151-46AB-B2BA-37EA9F7796C6}"/>
    <dgm:cxn modelId="{D5BA0130-3CA9-4EF9-8907-62F948A82768}" srcId="{29EFC1C2-2049-4A8E-B502-6A28FC3788FB}" destId="{A5CC4B06-D649-4977-9232-BDED4207749D}" srcOrd="7" destOrd="0" parTransId="{214A286C-5CFF-4110-B518-2C00D02A0F30}" sibTransId="{B68F45E0-45D9-43B9-878B-4EFEF8EEFD3B}"/>
    <dgm:cxn modelId="{FFE16738-9903-45BD-BF68-A09FBFCCC7C9}" type="presOf" srcId="{33ECD37C-C524-4530-BDCA-E5FDC975212F}" destId="{448AECB8-C41A-4B88-9C7F-A66575C97512}" srcOrd="0" destOrd="1" presId="urn:microsoft.com/office/officeart/2005/8/layout/hList1"/>
    <dgm:cxn modelId="{54F1D73B-C362-4045-A195-A752E3E214C6}" type="presOf" srcId="{5173207F-AD62-45E3-AA3F-BEEC248F515D}" destId="{9E81A070-4814-4DE2-9887-7AEDDD06D140}" srcOrd="0" destOrd="0" presId="urn:microsoft.com/office/officeart/2005/8/layout/hList1"/>
    <dgm:cxn modelId="{ECAB0D3C-4FAC-4C38-815F-DEFB38726385}" srcId="{E2505686-C59B-4DD5-81DC-E08ED58E72BD}" destId="{B3C982DC-4070-4D9F-B483-6A7AC93F3B50}" srcOrd="2" destOrd="0" parTransId="{8DAE83DA-FF6B-44DA-85CF-E1790E19E696}" sibTransId="{2FBB3A51-F9EE-4FE1-98A2-C3D74EB52105}"/>
    <dgm:cxn modelId="{823A4D3D-C9B3-42DD-9F7C-8DBA31B5A630}" srcId="{5173207F-AD62-45E3-AA3F-BEEC248F515D}" destId="{428FA1BB-6898-4552-A521-32ECB7D5939E}" srcOrd="0" destOrd="0" parTransId="{4797D56D-D2EE-480A-8ED1-6960B1361B26}" sibTransId="{9EEC82CC-C103-4EE7-99FA-0DC9BD12D3D5}"/>
    <dgm:cxn modelId="{E631F93D-7435-4B47-846B-BE4BF558AAFF}" srcId="{5652FF8D-22B6-46BB-8E4C-125165B35368}" destId="{E2505686-C59B-4DD5-81DC-E08ED58E72BD}" srcOrd="3" destOrd="0" parTransId="{109593FB-7AB1-4D10-8E72-A5FF8ADAEF9A}" sibTransId="{72D81E36-B603-492A-ABA3-5FB31AA4CB10}"/>
    <dgm:cxn modelId="{2930D65F-6732-4F55-98F8-F784B5E4B7F2}" type="presOf" srcId="{E2505686-C59B-4DD5-81DC-E08ED58E72BD}" destId="{2FA85C10-3837-4CEC-8709-AC5B981F33AE}" srcOrd="0" destOrd="0" presId="urn:microsoft.com/office/officeart/2005/8/layout/hList1"/>
    <dgm:cxn modelId="{473FD345-26F9-46AA-9580-0F8D672BB03C}" srcId="{5652FF8D-22B6-46BB-8E4C-125165B35368}" destId="{29EFC1C2-2049-4A8E-B502-6A28FC3788FB}" srcOrd="1" destOrd="0" parTransId="{E42932DF-203A-4BD4-BBB2-83BE1C7ECE04}" sibTransId="{E7658472-2146-414A-8624-F2E2230DC38F}"/>
    <dgm:cxn modelId="{096F9166-0971-45BA-8C4B-3B9B0D3406F1}" type="presOf" srcId="{EA89C177-B0DF-488C-924B-A9209B72C7E6}" destId="{0B2FDD77-E21B-4BF5-B947-409BBC84D752}" srcOrd="0" destOrd="0" presId="urn:microsoft.com/office/officeart/2005/8/layout/hList1"/>
    <dgm:cxn modelId="{6FA41A69-2DD8-4A86-A017-55119030C083}" type="presOf" srcId="{4376CED5-FD45-4B1E-9E47-DF2DFCF72D6B}" destId="{180E5C7B-4C25-41AA-BA26-57393D8FE5FE}" srcOrd="0" destOrd="2" presId="urn:microsoft.com/office/officeart/2005/8/layout/hList1"/>
    <dgm:cxn modelId="{A665D16A-D59B-482E-839E-38B4A575C192}" type="presOf" srcId="{EB5687E5-6F05-469B-91DA-C51A7F6476E9}" destId="{180E5C7B-4C25-41AA-BA26-57393D8FE5FE}" srcOrd="0" destOrd="1" presId="urn:microsoft.com/office/officeart/2005/8/layout/hList1"/>
    <dgm:cxn modelId="{F7A72870-04DB-4476-9B04-0B064D6C1350}" srcId="{29EFC1C2-2049-4A8E-B502-6A28FC3788FB}" destId="{BD55ECB8-320A-4951-9737-B6CCEBCBCD34}" srcOrd="3" destOrd="0" parTransId="{DA5BD2B2-7710-4F49-99C9-200B488EF640}" sibTransId="{8EF72DE9-4BC4-4554-9DB3-AFC3158A0876}"/>
    <dgm:cxn modelId="{66E94B50-97CD-46A3-905A-99CE68D2B0E5}" srcId="{29EFC1C2-2049-4A8E-B502-6A28FC3788FB}" destId="{7496DADE-5790-41D6-B769-80F536AE5425}" srcOrd="4" destOrd="0" parTransId="{17C4283B-33C0-419A-9724-7479985AD6F7}" sibTransId="{90D64B5E-52C2-496E-8DEA-D5F70D54BF07}"/>
    <dgm:cxn modelId="{11E12771-9534-497B-8ABF-FE3E4F28DFF1}" type="presOf" srcId="{C3DE145D-53A9-4CC9-BB38-1090EF33F44A}" destId="{F4234D44-BAB3-49BB-BE7E-9A75819015F2}" srcOrd="0" destOrd="0" presId="urn:microsoft.com/office/officeart/2005/8/layout/hList1"/>
    <dgm:cxn modelId="{FA9B4880-B593-40B1-B099-BB021CE349A9}" type="presOf" srcId="{A2631E3F-FBF6-4E1A-9B4F-8E1AF218B8A2}" destId="{84979914-1184-4EF0-8651-2479B4DCB94E}" srcOrd="0" destOrd="1" presId="urn:microsoft.com/office/officeart/2005/8/layout/hList1"/>
    <dgm:cxn modelId="{92E06983-5DD5-4602-AAF1-C173D3F42323}" srcId="{29EFC1C2-2049-4A8E-B502-6A28FC3788FB}" destId="{FBE020AB-1C9F-480F-B949-CE9CEA134CB9}" srcOrd="6" destOrd="0" parTransId="{6E429DAD-CD91-490C-87E8-6F4FF8A0C9F5}" sibTransId="{FBDA19A0-942E-421C-B878-11F45B890FDA}"/>
    <dgm:cxn modelId="{BE4BB885-08BD-4BA5-9EE2-1E01A09EE67E}" type="presOf" srcId="{A5CC4B06-D649-4977-9232-BDED4207749D}" destId="{84979914-1184-4EF0-8651-2479B4DCB94E}" srcOrd="0" destOrd="7" presId="urn:microsoft.com/office/officeart/2005/8/layout/hList1"/>
    <dgm:cxn modelId="{1C0A5B8F-871E-44EB-BCAA-388C0FF5C8A6}" srcId="{F9DDF45D-2F0E-4CB2-936E-163AD25EC208}" destId="{568ED4E3-793F-42BA-A318-F75DBEAC5E2C}" srcOrd="0" destOrd="0" parTransId="{160521AD-E154-4591-9124-E3AB6B9740AD}" sibTransId="{5B84D8C3-5240-4AFF-84C2-801FE055BA0D}"/>
    <dgm:cxn modelId="{DA04AF91-13E4-4DA8-85D8-BEFEF6EAD713}" type="presOf" srcId="{B3C982DC-4070-4D9F-B483-6A7AC93F3B50}" destId="{0B2FDD77-E21B-4BF5-B947-409BBC84D752}" srcOrd="0" destOrd="2" presId="urn:microsoft.com/office/officeart/2005/8/layout/hList1"/>
    <dgm:cxn modelId="{05BE9A93-6E7A-4C6B-B089-9FF188704241}" srcId="{5652FF8D-22B6-46BB-8E4C-125165B35368}" destId="{F9DDF45D-2F0E-4CB2-936E-163AD25EC208}" srcOrd="2" destOrd="0" parTransId="{75D3C7BA-F0E8-406B-8FDD-70D46B7D35DA}" sibTransId="{527F433D-43E5-4114-9A53-E23EDE64FA20}"/>
    <dgm:cxn modelId="{7D333396-D1BA-4300-B8A3-3587D1867A6B}" srcId="{E2505686-C59B-4DD5-81DC-E08ED58E72BD}" destId="{EA89C177-B0DF-488C-924B-A9209B72C7E6}" srcOrd="0" destOrd="0" parTransId="{14D132AF-00E9-4ECC-A792-ECEE72368C0E}" sibTransId="{F572D44E-651A-408B-8632-03788BCF662C}"/>
    <dgm:cxn modelId="{C6C6E0B0-CAD4-40F4-B557-D006DAB6BF56}" type="presOf" srcId="{3210242B-5BC4-410D-9374-8E8311167EEC}" destId="{84979914-1184-4EF0-8651-2479B4DCB94E}" srcOrd="0" destOrd="2" presId="urn:microsoft.com/office/officeart/2005/8/layout/hList1"/>
    <dgm:cxn modelId="{D10BCABC-10C0-4A15-8835-3D7040F4DD16}" type="presOf" srcId="{5652FF8D-22B6-46BB-8E4C-125165B35368}" destId="{A691564B-62B5-4590-999D-CB499D231A51}" srcOrd="0" destOrd="0" presId="urn:microsoft.com/office/officeart/2005/8/layout/hList1"/>
    <dgm:cxn modelId="{AA66BDC3-8860-418B-9709-C6B07E061F2F}" srcId="{5652FF8D-22B6-46BB-8E4C-125165B35368}" destId="{C3DE145D-53A9-4CC9-BB38-1090EF33F44A}" srcOrd="4" destOrd="0" parTransId="{C5414D6C-99B0-43A6-93BC-CBA3D0D6ADDF}" sibTransId="{EE5DCFE0-65FC-4ADB-9BA2-17C6983BA8EA}"/>
    <dgm:cxn modelId="{385FF9C6-C5A9-4063-8365-B1DE97A5E27D}" type="presOf" srcId="{9AFEDC0E-9BF0-47BF-A819-8383DCEBF0F9}" destId="{0B2FDD77-E21B-4BF5-B947-409BBC84D752}" srcOrd="0" destOrd="1" presId="urn:microsoft.com/office/officeart/2005/8/layout/hList1"/>
    <dgm:cxn modelId="{D6CCA9C8-6B03-4D71-AE73-781F95C25C22}" srcId="{5652FF8D-22B6-46BB-8E4C-125165B35368}" destId="{5173207F-AD62-45E3-AA3F-BEEC248F515D}" srcOrd="0" destOrd="0" parTransId="{EE058B61-AB47-4A85-8B68-E7A78E0A687C}" sibTransId="{D456E0B4-F371-4DA5-932B-54B9728E4E56}"/>
    <dgm:cxn modelId="{6442A8CB-C1FF-47BA-B250-71DA09FAB974}" srcId="{5173207F-AD62-45E3-AA3F-BEEC248F515D}" destId="{EB5687E5-6F05-469B-91DA-C51A7F6476E9}" srcOrd="1" destOrd="0" parTransId="{0E2BA4CD-88A8-40E1-A1B8-4C79202DFC1C}" sibTransId="{BE238C11-1A2D-4AFD-A099-BC17BF7B8B7A}"/>
    <dgm:cxn modelId="{6259ACCC-718F-4930-A0F7-44916A649171}" srcId="{5173207F-AD62-45E3-AA3F-BEEC248F515D}" destId="{4376CED5-FD45-4B1E-9E47-DF2DFCF72D6B}" srcOrd="2" destOrd="0" parTransId="{DFFD2294-CB99-45EC-B921-29ECFF9F5BE5}" sibTransId="{BB9F053C-7CC9-4FB0-A5FB-D71B6725D876}"/>
    <dgm:cxn modelId="{820DBEDF-AF71-4EB7-A3F6-8CB09A99C850}" type="presOf" srcId="{FBE020AB-1C9F-480F-B949-CE9CEA134CB9}" destId="{84979914-1184-4EF0-8651-2479B4DCB94E}" srcOrd="0" destOrd="6" presId="urn:microsoft.com/office/officeart/2005/8/layout/hList1"/>
    <dgm:cxn modelId="{715A1DE4-1734-4D29-B50E-BFF4E5914EED}" type="presOf" srcId="{7496DADE-5790-41D6-B769-80F536AE5425}" destId="{84979914-1184-4EF0-8651-2479B4DCB94E}" srcOrd="0" destOrd="4" presId="urn:microsoft.com/office/officeart/2005/8/layout/hList1"/>
    <dgm:cxn modelId="{889DACF2-65D3-4B08-859B-5E967A22F308}" type="presOf" srcId="{F9DDF45D-2F0E-4CB2-936E-163AD25EC208}" destId="{96ECB33C-5319-40C5-B4AB-8DEEAE1FE8A5}" srcOrd="0" destOrd="0" presId="urn:microsoft.com/office/officeart/2005/8/layout/hList1"/>
    <dgm:cxn modelId="{2BF863F7-9CC0-4219-BB81-946C820F3AC1}" type="presOf" srcId="{B48A31DC-7CC6-4B10-9638-81878150C304}" destId="{84979914-1184-4EF0-8651-2479B4DCB94E}" srcOrd="0" destOrd="0" presId="urn:microsoft.com/office/officeart/2005/8/layout/hList1"/>
    <dgm:cxn modelId="{385398FD-4C79-4279-92DD-5F04D71243D1}" srcId="{29EFC1C2-2049-4A8E-B502-6A28FC3788FB}" destId="{1E82C38E-DBA5-4786-AB63-6B0404C5B3D7}" srcOrd="5" destOrd="0" parTransId="{43F01F33-52D5-405D-A6D1-76CE756FCC80}" sibTransId="{755805DE-593C-4060-BBB4-C347FB8BBA37}"/>
    <dgm:cxn modelId="{B2F042FF-2AEA-4913-9956-67C624D4D66D}" type="presOf" srcId="{568ED4E3-793F-42BA-A318-F75DBEAC5E2C}" destId="{448AECB8-C41A-4B88-9C7F-A66575C97512}" srcOrd="0" destOrd="0" presId="urn:microsoft.com/office/officeart/2005/8/layout/hList1"/>
    <dgm:cxn modelId="{328583D3-7DDB-4AAF-80E6-6DC5FABD17C7}" type="presParOf" srcId="{A691564B-62B5-4590-999D-CB499D231A51}" destId="{0CCA4FAF-5A69-41FD-B7C0-83412FD919B4}" srcOrd="0" destOrd="0" presId="urn:microsoft.com/office/officeart/2005/8/layout/hList1"/>
    <dgm:cxn modelId="{7DE866FD-98A8-42C2-96C8-36010D3835F9}" type="presParOf" srcId="{0CCA4FAF-5A69-41FD-B7C0-83412FD919B4}" destId="{9E81A070-4814-4DE2-9887-7AEDDD06D140}" srcOrd="0" destOrd="0" presId="urn:microsoft.com/office/officeart/2005/8/layout/hList1"/>
    <dgm:cxn modelId="{8F73EF6D-0EA0-4509-9214-FB4B3B15A68A}" type="presParOf" srcId="{0CCA4FAF-5A69-41FD-B7C0-83412FD919B4}" destId="{180E5C7B-4C25-41AA-BA26-57393D8FE5FE}" srcOrd="1" destOrd="0" presId="urn:microsoft.com/office/officeart/2005/8/layout/hList1"/>
    <dgm:cxn modelId="{C95ECAAE-5496-45DF-8C5C-9B516328703C}" type="presParOf" srcId="{A691564B-62B5-4590-999D-CB499D231A51}" destId="{30A458BF-A728-4AFF-B233-C746177BB3C6}" srcOrd="1" destOrd="0" presId="urn:microsoft.com/office/officeart/2005/8/layout/hList1"/>
    <dgm:cxn modelId="{FF253F80-F16D-4EB1-8105-4A49BA465941}" type="presParOf" srcId="{A691564B-62B5-4590-999D-CB499D231A51}" destId="{42DD792A-4C34-449B-9FA7-0E1F7BABB368}" srcOrd="2" destOrd="0" presId="urn:microsoft.com/office/officeart/2005/8/layout/hList1"/>
    <dgm:cxn modelId="{2AD1E74C-7E78-4238-B4EA-0E30FE430242}" type="presParOf" srcId="{42DD792A-4C34-449B-9FA7-0E1F7BABB368}" destId="{9A24147C-BDE8-4AAC-9BB1-3988C2026133}" srcOrd="0" destOrd="0" presId="urn:microsoft.com/office/officeart/2005/8/layout/hList1"/>
    <dgm:cxn modelId="{FFC1F518-202A-4B1A-9B2E-44F555AB62B5}" type="presParOf" srcId="{42DD792A-4C34-449B-9FA7-0E1F7BABB368}" destId="{84979914-1184-4EF0-8651-2479B4DCB94E}" srcOrd="1" destOrd="0" presId="urn:microsoft.com/office/officeart/2005/8/layout/hList1"/>
    <dgm:cxn modelId="{E7CA880A-6C92-4C85-AF23-EF5D945E7F29}" type="presParOf" srcId="{A691564B-62B5-4590-999D-CB499D231A51}" destId="{FF1E6F34-C9A6-4F3C-9AB8-88BAF0E3DD04}" srcOrd="3" destOrd="0" presId="urn:microsoft.com/office/officeart/2005/8/layout/hList1"/>
    <dgm:cxn modelId="{4F62C20A-CA20-4332-8B3E-8036D218A904}" type="presParOf" srcId="{A691564B-62B5-4590-999D-CB499D231A51}" destId="{31E1A6F3-F49B-458D-A87F-AF09EBEF9A73}" srcOrd="4" destOrd="0" presId="urn:microsoft.com/office/officeart/2005/8/layout/hList1"/>
    <dgm:cxn modelId="{D60D15D5-5F28-4DD2-BFEC-8EC7B12C2954}" type="presParOf" srcId="{31E1A6F3-F49B-458D-A87F-AF09EBEF9A73}" destId="{96ECB33C-5319-40C5-B4AB-8DEEAE1FE8A5}" srcOrd="0" destOrd="0" presId="urn:microsoft.com/office/officeart/2005/8/layout/hList1"/>
    <dgm:cxn modelId="{1B49543C-6424-452E-BBC6-A2FEE7420F71}" type="presParOf" srcId="{31E1A6F3-F49B-458D-A87F-AF09EBEF9A73}" destId="{448AECB8-C41A-4B88-9C7F-A66575C97512}" srcOrd="1" destOrd="0" presId="urn:microsoft.com/office/officeart/2005/8/layout/hList1"/>
    <dgm:cxn modelId="{DF2A86DA-26A5-428A-AA6F-E54B03E351D7}" type="presParOf" srcId="{A691564B-62B5-4590-999D-CB499D231A51}" destId="{DB5BB17A-EC4F-4A77-B5FD-4EEF2A3A09C9}" srcOrd="5" destOrd="0" presId="urn:microsoft.com/office/officeart/2005/8/layout/hList1"/>
    <dgm:cxn modelId="{56C5900B-958D-4F0D-9307-795A0746805A}" type="presParOf" srcId="{A691564B-62B5-4590-999D-CB499D231A51}" destId="{62A00C94-E2FF-458B-94C0-769CC8ADC7CC}" srcOrd="6" destOrd="0" presId="urn:microsoft.com/office/officeart/2005/8/layout/hList1"/>
    <dgm:cxn modelId="{8FFB9499-7F57-4119-AD42-685E89014DE2}" type="presParOf" srcId="{62A00C94-E2FF-458B-94C0-769CC8ADC7CC}" destId="{2FA85C10-3837-4CEC-8709-AC5B981F33AE}" srcOrd="0" destOrd="0" presId="urn:microsoft.com/office/officeart/2005/8/layout/hList1"/>
    <dgm:cxn modelId="{C4A65ED2-A918-4365-9D59-ACA91C82F59F}" type="presParOf" srcId="{62A00C94-E2FF-458B-94C0-769CC8ADC7CC}" destId="{0B2FDD77-E21B-4BF5-B947-409BBC84D752}" srcOrd="1" destOrd="0" presId="urn:microsoft.com/office/officeart/2005/8/layout/hList1"/>
    <dgm:cxn modelId="{68F10846-AF2A-4E13-94FB-F7899E37D904}" type="presParOf" srcId="{A691564B-62B5-4590-999D-CB499D231A51}" destId="{3B442412-AC23-4EC6-8064-852FF9C390D9}" srcOrd="7" destOrd="0" presId="urn:microsoft.com/office/officeart/2005/8/layout/hList1"/>
    <dgm:cxn modelId="{1112F6C6-2B13-40F1-B0DC-11ABFD847DEC}" type="presParOf" srcId="{A691564B-62B5-4590-999D-CB499D231A51}" destId="{AF0B19EE-F7E2-464F-84DE-6F62A0D452D9}" srcOrd="8" destOrd="0" presId="urn:microsoft.com/office/officeart/2005/8/layout/hList1"/>
    <dgm:cxn modelId="{DC3131FA-99CA-4806-AF45-DC0F8D0965C0}" type="presParOf" srcId="{AF0B19EE-F7E2-464F-84DE-6F62A0D452D9}" destId="{F4234D44-BAB3-49BB-BE7E-9A75819015F2}" srcOrd="0" destOrd="0" presId="urn:microsoft.com/office/officeart/2005/8/layout/hList1"/>
    <dgm:cxn modelId="{4E622B6C-E040-400D-9B8B-98D6DB618530}" type="presParOf" srcId="{AF0B19EE-F7E2-464F-84DE-6F62A0D452D9}" destId="{6E89D003-6CE2-45B8-920F-7ED86B63F15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CB33C-5319-40C5-B4AB-8DEEAE1FE8A5}">
      <dsp:nvSpPr>
        <dsp:cNvPr id="0" name=""/>
        <dsp:cNvSpPr/>
      </dsp:nvSpPr>
      <dsp:spPr>
        <a:xfrm>
          <a:off x="4173" y="244508"/>
          <a:ext cx="2509340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/>
            <a:t>Demográficas</a:t>
          </a:r>
          <a:endParaRPr lang="en-US" sz="1100" kern="1200"/>
        </a:p>
      </dsp:txBody>
      <dsp:txXfrm>
        <a:off x="4173" y="244508"/>
        <a:ext cx="2509340" cy="316800"/>
      </dsp:txXfrm>
    </dsp:sp>
    <dsp:sp modelId="{448AECB8-C41A-4B88-9C7F-A66575C97512}">
      <dsp:nvSpPr>
        <dsp:cNvPr id="0" name=""/>
        <dsp:cNvSpPr/>
      </dsp:nvSpPr>
      <dsp:spPr>
        <a:xfrm>
          <a:off x="4173" y="561308"/>
          <a:ext cx="2509340" cy="13984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 err="1"/>
            <a:t>Género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 err="1"/>
            <a:t>Fecha</a:t>
          </a:r>
          <a:r>
            <a:rPr lang="en-US" sz="1100" b="1" i="0" u="none" kern="1200" dirty="0"/>
            <a:t> Nacimiento/ </a:t>
          </a:r>
          <a:r>
            <a:rPr lang="en-US" sz="1100" b="1" i="0" u="none" kern="1200" dirty="0" err="1"/>
            <a:t>Edad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 err="1"/>
            <a:t>Provincia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 err="1"/>
            <a:t>Empleado_YPF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Región</a:t>
          </a:r>
          <a:endParaRPr lang="en-US" sz="1100" b="1" kern="1200" dirty="0"/>
        </a:p>
      </dsp:txBody>
      <dsp:txXfrm>
        <a:off x="4173" y="561308"/>
        <a:ext cx="2509340" cy="1398405"/>
      </dsp:txXfrm>
    </dsp:sp>
    <dsp:sp modelId="{C82BA895-BDC9-462C-9BC8-FB252DCDF9A4}">
      <dsp:nvSpPr>
        <dsp:cNvPr id="0" name=""/>
        <dsp:cNvSpPr/>
      </dsp:nvSpPr>
      <dsp:spPr>
        <a:xfrm>
          <a:off x="2864821" y="244508"/>
          <a:ext cx="2509340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/>
            <a:t>Programa de fidelidad</a:t>
          </a:r>
          <a:endParaRPr lang="en-US" sz="1100" kern="1200"/>
        </a:p>
      </dsp:txBody>
      <dsp:txXfrm>
        <a:off x="2864821" y="244508"/>
        <a:ext cx="2509340" cy="316800"/>
      </dsp:txXfrm>
    </dsp:sp>
    <dsp:sp modelId="{CE24012C-BE1B-4AB3-883C-F3DF60F60673}">
      <dsp:nvSpPr>
        <dsp:cNvPr id="0" name=""/>
        <dsp:cNvSpPr/>
      </dsp:nvSpPr>
      <dsp:spPr>
        <a:xfrm>
          <a:off x="2864821" y="561308"/>
          <a:ext cx="2509340" cy="13984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baseline="0" dirty="0"/>
            <a:t> Saldo de puntos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/>
            <a:t>Status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Registro app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kern="1200" dirty="0"/>
            <a:t>Puntos redimidos (últimos 30,60,90 y 365 días)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kern="1200" dirty="0"/>
            <a:t>Antigüedad </a:t>
          </a:r>
          <a:r>
            <a:rPr lang="es-AR" sz="1100" kern="1200" dirty="0" err="1"/>
            <a:t>Serviclub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</dsp:txBody>
      <dsp:txXfrm>
        <a:off x="2864821" y="561308"/>
        <a:ext cx="2509340" cy="1398405"/>
      </dsp:txXfrm>
    </dsp:sp>
    <dsp:sp modelId="{397F9948-2656-4875-BEF6-95614BCBC608}">
      <dsp:nvSpPr>
        <dsp:cNvPr id="0" name=""/>
        <dsp:cNvSpPr/>
      </dsp:nvSpPr>
      <dsp:spPr>
        <a:xfrm>
          <a:off x="5725469" y="244508"/>
          <a:ext cx="2509340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/>
            <a:t>Información de compras</a:t>
          </a:r>
          <a:endParaRPr lang="en-US" sz="1100" kern="1200"/>
        </a:p>
      </dsp:txBody>
      <dsp:txXfrm>
        <a:off x="5725469" y="244508"/>
        <a:ext cx="2509340" cy="316800"/>
      </dsp:txXfrm>
    </dsp:sp>
    <dsp:sp modelId="{F7F04C70-D5C0-4412-9F2E-B94556CA6586}">
      <dsp:nvSpPr>
        <dsp:cNvPr id="0" name=""/>
        <dsp:cNvSpPr/>
      </dsp:nvSpPr>
      <dsp:spPr>
        <a:xfrm>
          <a:off x="5725469" y="561308"/>
          <a:ext cx="2509340" cy="13984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>
              <a:solidFill>
                <a:schemeClr val="bg2"/>
              </a:solidFill>
            </a:rPr>
            <a:t>Monto por producto (últimos 30, 60, 90 días y promedio del año)</a:t>
          </a:r>
          <a:endParaRPr lang="en-US" sz="1100" b="1" kern="1200" dirty="0">
            <a:solidFill>
              <a:schemeClr val="bg2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>
              <a:solidFill>
                <a:schemeClr val="bg2"/>
              </a:solidFill>
            </a:rPr>
            <a:t>Suma de monto de transacciones por medios de pago (últimos 30, 60, 90 días)</a:t>
          </a:r>
          <a:endParaRPr lang="en-US" sz="1100" b="1" kern="1200" dirty="0">
            <a:solidFill>
              <a:schemeClr val="bg2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 err="1"/>
            <a:t>Recencia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u="none" kern="1200" dirty="0" err="1"/>
            <a:t>Frecuencia</a:t>
          </a:r>
          <a:endParaRPr lang="en-US" sz="1100" kern="1200" dirty="0"/>
        </a:p>
      </dsp:txBody>
      <dsp:txXfrm>
        <a:off x="5725469" y="561308"/>
        <a:ext cx="2509340" cy="1398405"/>
      </dsp:txXfrm>
    </dsp:sp>
    <dsp:sp modelId="{FAD017AB-8C4D-4D8A-A99C-B5E244332B5F}">
      <dsp:nvSpPr>
        <dsp:cNvPr id="0" name=""/>
        <dsp:cNvSpPr/>
      </dsp:nvSpPr>
      <dsp:spPr>
        <a:xfrm>
          <a:off x="8586117" y="244508"/>
          <a:ext cx="2509340" cy="31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44704" rIns="78232" bIns="44704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Product Driver</a:t>
          </a:r>
          <a:endParaRPr lang="en-US" sz="1100" kern="1200" dirty="0"/>
        </a:p>
      </dsp:txBody>
      <dsp:txXfrm>
        <a:off x="8586117" y="244508"/>
        <a:ext cx="2509340" cy="316800"/>
      </dsp:txXfrm>
    </dsp:sp>
    <dsp:sp modelId="{A5766B80-6B9C-4671-AC53-537509697E0B}">
      <dsp:nvSpPr>
        <dsp:cNvPr id="0" name=""/>
        <dsp:cNvSpPr/>
      </dsp:nvSpPr>
      <dsp:spPr>
        <a:xfrm>
          <a:off x="8586117" y="561308"/>
          <a:ext cx="2509340" cy="13984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u="none" kern="1200" dirty="0"/>
            <a:t>Socio </a:t>
          </a:r>
          <a:r>
            <a:rPr lang="en-US" sz="1100" b="1" i="0" u="none" kern="1200" dirty="0" err="1"/>
            <a:t>infinia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Socio super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Socio </a:t>
          </a:r>
          <a:r>
            <a:rPr lang="es-AR" sz="1100" b="1" kern="1200" dirty="0" err="1"/>
            <a:t>infinia</a:t>
          </a:r>
          <a:r>
            <a:rPr lang="es-AR" sz="1100" b="1" kern="1200" dirty="0"/>
            <a:t> </a:t>
          </a:r>
          <a:r>
            <a:rPr lang="es-AR" sz="1100" b="1" kern="1200" dirty="0" err="1"/>
            <a:t>diesel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Socio ultra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b="1" kern="1200" dirty="0"/>
            <a:t>Socio GNC</a:t>
          </a:r>
          <a:endParaRPr lang="en-US" sz="1100" b="1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100" kern="1200" dirty="0"/>
            <a:t>(últimos 30, 60 y 90 días)</a:t>
          </a:r>
          <a:endParaRPr lang="en-US" sz="1100" b="1" kern="1200" dirty="0"/>
        </a:p>
      </dsp:txBody>
      <dsp:txXfrm>
        <a:off x="8586117" y="561308"/>
        <a:ext cx="2509340" cy="13984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1A070-4814-4DE2-9887-7AEDDD06D140}">
      <dsp:nvSpPr>
        <dsp:cNvPr id="0" name=""/>
        <dsp:cNvSpPr/>
      </dsp:nvSpPr>
      <dsp:spPr>
        <a:xfrm>
          <a:off x="6532" y="46364"/>
          <a:ext cx="2504105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/>
            <a:t>Métodos de Pago</a:t>
          </a:r>
          <a:endParaRPr lang="en-US" sz="1200" kern="1200" dirty="0"/>
        </a:p>
      </dsp:txBody>
      <dsp:txXfrm>
        <a:off x="6532" y="46364"/>
        <a:ext cx="2504105" cy="345600"/>
      </dsp:txXfrm>
    </dsp:sp>
    <dsp:sp modelId="{180E5C7B-4C25-41AA-BA26-57393D8FE5FE}">
      <dsp:nvSpPr>
        <dsp:cNvPr id="0" name=""/>
        <dsp:cNvSpPr/>
      </dsp:nvSpPr>
      <dsp:spPr>
        <a:xfrm>
          <a:off x="6532" y="391964"/>
          <a:ext cx="2504105" cy="1713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Monto QR (últimos 30, 60 y 90 días)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Monto App (últimos 30, 60 y 90 días)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Monto Otros (últimos 30, 60 y 90 días) </a:t>
          </a:r>
          <a:endParaRPr lang="en-US" sz="1200" kern="1200" dirty="0"/>
        </a:p>
      </dsp:txBody>
      <dsp:txXfrm>
        <a:off x="6532" y="391964"/>
        <a:ext cx="2504105" cy="1713909"/>
      </dsp:txXfrm>
    </dsp:sp>
    <dsp:sp modelId="{9A24147C-BDE8-4AAC-9BB1-3988C2026133}">
      <dsp:nvSpPr>
        <dsp:cNvPr id="0" name=""/>
        <dsp:cNvSpPr/>
      </dsp:nvSpPr>
      <dsp:spPr>
        <a:xfrm>
          <a:off x="2861213" y="46364"/>
          <a:ext cx="2504105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 err="1"/>
            <a:t>Contacto</a:t>
          </a:r>
          <a:endParaRPr lang="en-US" sz="1200" kern="1200" dirty="0"/>
        </a:p>
      </dsp:txBody>
      <dsp:txXfrm>
        <a:off x="2861213" y="46364"/>
        <a:ext cx="2504105" cy="345600"/>
      </dsp:txXfrm>
    </dsp:sp>
    <dsp:sp modelId="{84979914-1184-4EF0-8651-2479B4DCB94E}">
      <dsp:nvSpPr>
        <dsp:cNvPr id="0" name=""/>
        <dsp:cNvSpPr/>
      </dsp:nvSpPr>
      <dsp:spPr>
        <a:xfrm>
          <a:off x="2861213" y="391964"/>
          <a:ext cx="2504105" cy="1713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u="none" kern="1200" dirty="0" err="1"/>
            <a:t>Permite</a:t>
          </a:r>
          <a:r>
            <a:rPr lang="en-US" sz="1200" b="1" i="0" u="none" kern="1200" dirty="0"/>
            <a:t> </a:t>
          </a:r>
          <a:r>
            <a:rPr lang="en-US" sz="1200" b="1" i="0" u="none" kern="1200" dirty="0" err="1"/>
            <a:t>contacto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Permite email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Permite teléfono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Permite </a:t>
          </a:r>
          <a:r>
            <a:rPr lang="es-AR" sz="1200" kern="1200" dirty="0" err="1"/>
            <a:t>sms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Idioma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b="1" kern="1200" dirty="0"/>
            <a:t>Mail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Celular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 err="1"/>
            <a:t>Teléfono_fijo</a:t>
          </a:r>
          <a:endParaRPr lang="en-US" sz="1200" kern="1200" dirty="0"/>
        </a:p>
      </dsp:txBody>
      <dsp:txXfrm>
        <a:off x="2861213" y="391964"/>
        <a:ext cx="2504105" cy="1713909"/>
      </dsp:txXfrm>
    </dsp:sp>
    <dsp:sp modelId="{96ECB33C-5319-40C5-B4AB-8DEEAE1FE8A5}">
      <dsp:nvSpPr>
        <dsp:cNvPr id="0" name=""/>
        <dsp:cNvSpPr/>
      </dsp:nvSpPr>
      <dsp:spPr>
        <a:xfrm>
          <a:off x="5715893" y="46364"/>
          <a:ext cx="2504105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u="none" kern="1200" dirty="0" err="1"/>
            <a:t>Hábitos</a:t>
          </a:r>
          <a:endParaRPr lang="en-US" sz="1200" kern="1200" dirty="0"/>
        </a:p>
      </dsp:txBody>
      <dsp:txXfrm>
        <a:off x="5715893" y="46364"/>
        <a:ext cx="2504105" cy="345600"/>
      </dsp:txXfrm>
    </dsp:sp>
    <dsp:sp modelId="{448AECB8-C41A-4B88-9C7F-A66575C97512}">
      <dsp:nvSpPr>
        <dsp:cNvPr id="0" name=""/>
        <dsp:cNvSpPr/>
      </dsp:nvSpPr>
      <dsp:spPr>
        <a:xfrm>
          <a:off x="5715893" y="391964"/>
          <a:ext cx="2504105" cy="1713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i="0" u="none" kern="1200" dirty="0" err="1"/>
            <a:t>Estación</a:t>
          </a:r>
          <a:r>
            <a:rPr lang="en-US" sz="1200" b="1" i="0" u="none" kern="1200" dirty="0"/>
            <a:t> fav 1</a:t>
          </a:r>
          <a:endParaRPr lang="en-US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u="none" kern="1200" dirty="0" err="1"/>
            <a:t>Estación</a:t>
          </a:r>
          <a:r>
            <a:rPr lang="en-US" sz="1200" b="0" i="0" u="none" kern="1200" dirty="0"/>
            <a:t> fav 2</a:t>
          </a:r>
          <a:endParaRPr lang="en-US" sz="1200" kern="1200" dirty="0"/>
        </a:p>
      </dsp:txBody>
      <dsp:txXfrm>
        <a:off x="5715893" y="391964"/>
        <a:ext cx="2504105" cy="1713909"/>
      </dsp:txXfrm>
    </dsp:sp>
    <dsp:sp modelId="{2FA85C10-3837-4CEC-8709-AC5B981F33AE}">
      <dsp:nvSpPr>
        <dsp:cNvPr id="0" name=""/>
        <dsp:cNvSpPr/>
      </dsp:nvSpPr>
      <dsp:spPr>
        <a:xfrm>
          <a:off x="8570574" y="46364"/>
          <a:ext cx="2504105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200" kern="1200" dirty="0"/>
            <a:t>Utilización de la App</a:t>
          </a:r>
          <a:endParaRPr lang="en-US" sz="1200" kern="1200" dirty="0"/>
        </a:p>
      </dsp:txBody>
      <dsp:txXfrm>
        <a:off x="8570574" y="46364"/>
        <a:ext cx="2504105" cy="345600"/>
      </dsp:txXfrm>
    </dsp:sp>
    <dsp:sp modelId="{0B2FDD77-E21B-4BF5-B947-409BBC84D752}">
      <dsp:nvSpPr>
        <dsp:cNvPr id="0" name=""/>
        <dsp:cNvSpPr/>
      </dsp:nvSpPr>
      <dsp:spPr>
        <a:xfrm>
          <a:off x="8570574" y="391964"/>
          <a:ext cx="2504105" cy="17139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b="0" kern="1200" dirty="0"/>
            <a:t>Monto de transacciones </a:t>
          </a:r>
          <a:r>
            <a:rPr lang="es-AR" sz="1200" kern="1200" dirty="0"/>
            <a:t>(últimos 30, 60 y 90 días)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Suma de litros (últimos 30, 60 y 90 días)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200" kern="1200" dirty="0"/>
            <a:t>Frecuencia de utilización (últimos 30, 60 y 90 días)</a:t>
          </a:r>
          <a:endParaRPr lang="en-US" sz="1200" kern="1200" dirty="0"/>
        </a:p>
      </dsp:txBody>
      <dsp:txXfrm>
        <a:off x="8570574" y="391964"/>
        <a:ext cx="2504105" cy="1713909"/>
      </dsp:txXfrm>
    </dsp:sp>
    <dsp:sp modelId="{F4234D44-BAB3-49BB-BE7E-9A75819015F2}">
      <dsp:nvSpPr>
        <dsp:cNvPr id="0" name=""/>
        <dsp:cNvSpPr/>
      </dsp:nvSpPr>
      <dsp:spPr>
        <a:xfrm>
          <a:off x="11425254" y="46364"/>
          <a:ext cx="2504105" cy="345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11425254" y="46364"/>
        <a:ext cx="2504105" cy="345600"/>
      </dsp:txXfrm>
    </dsp:sp>
    <dsp:sp modelId="{6E89D003-6CE2-45B8-920F-7ED86B63F153}">
      <dsp:nvSpPr>
        <dsp:cNvPr id="0" name=""/>
        <dsp:cNvSpPr/>
      </dsp:nvSpPr>
      <dsp:spPr>
        <a:xfrm>
          <a:off x="11425254" y="391964"/>
          <a:ext cx="2504105" cy="171390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56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63350F7-5E63-45BF-8423-F57E0D39B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Acc_CoreBrand_GTS_Dimensional">
            <a:extLst>
              <a:ext uri="{FF2B5EF4-FFF2-40B4-BE49-F238E27FC236}">
                <a16:creationId xmlns:a16="http://schemas.microsoft.com/office/drawing/2014/main" id="{6D756CC3-029E-472F-AC23-D51DC23EC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3" name="Acc_CoreBrand_Logo_Black_Purple">
            <a:extLst>
              <a:ext uri="{FF2B5EF4-FFF2-40B4-BE49-F238E27FC236}">
                <a16:creationId xmlns:a16="http://schemas.microsoft.com/office/drawing/2014/main" id="{D56A5758-29D6-42E8-9CB0-15C7D8CB49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4" name="Subtitle (3rd Level)">
            <a:extLst>
              <a:ext uri="{FF2B5EF4-FFF2-40B4-BE49-F238E27FC236}">
                <a16:creationId xmlns:a16="http://schemas.microsoft.com/office/drawing/2014/main" id="{095F0944-0665-4C17-BBEF-DED40EFAC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5" name="Long Subline">
            <a:extLst>
              <a:ext uri="{FF2B5EF4-FFF2-40B4-BE49-F238E27FC236}">
                <a16:creationId xmlns:a16="http://schemas.microsoft.com/office/drawing/2014/main" id="{BAC62BB1-F773-4EB6-A238-C8AD19AB8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6" name="MasterTitle">
            <a:extLst>
              <a:ext uri="{FF2B5EF4-FFF2-40B4-BE49-F238E27FC236}">
                <a16:creationId xmlns:a16="http://schemas.microsoft.com/office/drawing/2014/main" id="{D0F89EBC-3A05-4F5D-ACFF-DFD310BFF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515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611932B1-C403-4387-981B-A7370F044F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 b="2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39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E4E75A-A032-4E5F-AC57-D892E71E1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41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9907F4C-E8F1-4AC4-BBAC-90D350BCB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54C0A1D6-C126-4A52-92AA-06BE02D964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174AE999-F1DB-40E6-8CF7-DADC702AEA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8" name="Long Subline">
            <a:extLst>
              <a:ext uri="{FF2B5EF4-FFF2-40B4-BE49-F238E27FC236}">
                <a16:creationId xmlns:a16="http://schemas.microsoft.com/office/drawing/2014/main" id="{C09CB717-4F63-4A30-AC66-6BF761517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81AC0F20-4EE0-4125-9A83-F20F519EB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4941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3617E0-BE4C-4CCD-90AE-14FACF51E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17" name="Acc_CoreBrand_Logo_Black_Purple">
            <a:extLst>
              <a:ext uri="{FF2B5EF4-FFF2-40B4-BE49-F238E27FC236}">
                <a16:creationId xmlns:a16="http://schemas.microsoft.com/office/drawing/2014/main" id="{2BA4DE44-31BD-4354-90CD-B6EACBAA310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476D8465-7DD7-4B74-81AB-73CA97FF0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9612428B-ACFA-48D2-B442-06234502CE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C8511633-244A-439D-942C-FC909E568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8515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 (4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82971" y="1187251"/>
            <a:ext cx="2381561" cy="159274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115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7" name="Text Placeholder 101">
            <a:extLst>
              <a:ext uri="{FF2B5EF4-FFF2-40B4-BE49-F238E27FC236}">
                <a16:creationId xmlns:a16="http://schemas.microsoft.com/office/drawing/2014/main" id="{C29A7E18-E6FF-40B9-B332-5EDA4CEAF9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4878" y="1187251"/>
            <a:ext cx="2381561" cy="159274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115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0" name="Text Placeholder 101">
            <a:extLst>
              <a:ext uri="{FF2B5EF4-FFF2-40B4-BE49-F238E27FC236}">
                <a16:creationId xmlns:a16="http://schemas.microsoft.com/office/drawing/2014/main" id="{661F238D-5F3E-460F-B093-B5743577BE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82971" y="3625411"/>
            <a:ext cx="2381561" cy="159274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115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3" name="Text Placeholder 101">
            <a:extLst>
              <a:ext uri="{FF2B5EF4-FFF2-40B4-BE49-F238E27FC236}">
                <a16:creationId xmlns:a16="http://schemas.microsoft.com/office/drawing/2014/main" id="{56C3075C-5CE5-48AC-A298-33287213A5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34878" y="3625411"/>
            <a:ext cx="2381561" cy="1592744"/>
          </a:xfrm>
          <a:prstGeom prst="rect">
            <a:avLst/>
          </a:prstGeom>
        </p:spPr>
        <p:txBody>
          <a:bodyPr anchor="b">
            <a:spAutoFit/>
          </a:bodyPr>
          <a:lstStyle>
            <a:lvl1pPr>
              <a:defRPr sz="115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5178F-F6A1-4B0A-9AEC-5C5F2FD3F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492DE-8D91-4779-A035-3E73EA34D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D2444-0CF9-475D-8417-33E134525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608" y="1148635"/>
            <a:ext cx="2816886" cy="777600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6" name="Text Placeholder 71">
            <a:extLst>
              <a:ext uri="{FF2B5EF4-FFF2-40B4-BE49-F238E27FC236}">
                <a16:creationId xmlns:a16="http://schemas.microsoft.com/office/drawing/2014/main" id="{1ACE67D5-81CD-4038-8567-4E8FCD79FD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83971" y="2566627"/>
            <a:ext cx="2379600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4B1A8D-AB99-41C1-8788-3C265303F31D}"/>
              </a:ext>
            </a:extLst>
          </p:cNvPr>
          <p:cNvCxnSpPr/>
          <p:nvPr userDrawn="1"/>
        </p:nvCxnSpPr>
        <p:spPr>
          <a:xfrm>
            <a:off x="4237962" y="2695652"/>
            <a:ext cx="9214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1">
            <a:extLst>
              <a:ext uri="{FF2B5EF4-FFF2-40B4-BE49-F238E27FC236}">
                <a16:creationId xmlns:a16="http://schemas.microsoft.com/office/drawing/2014/main" id="{99EF0C68-91A2-4160-9D4A-D9EE62ADA0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35878" y="2566627"/>
            <a:ext cx="2379600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2AEBA1-F6FF-4D79-A9A1-754DC8C8A812}"/>
              </a:ext>
            </a:extLst>
          </p:cNvPr>
          <p:cNvCxnSpPr/>
          <p:nvPr userDrawn="1"/>
        </p:nvCxnSpPr>
        <p:spPr>
          <a:xfrm>
            <a:off x="8089869" y="2695652"/>
            <a:ext cx="9214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71">
            <a:extLst>
              <a:ext uri="{FF2B5EF4-FFF2-40B4-BE49-F238E27FC236}">
                <a16:creationId xmlns:a16="http://schemas.microsoft.com/office/drawing/2014/main" id="{3B4B98A9-20B0-48B8-898D-FE9F8E078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83971" y="5004787"/>
            <a:ext cx="2379600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7EE683-33F3-4FD1-A325-9D1293AEC01B}"/>
              </a:ext>
            </a:extLst>
          </p:cNvPr>
          <p:cNvCxnSpPr/>
          <p:nvPr userDrawn="1"/>
        </p:nvCxnSpPr>
        <p:spPr>
          <a:xfrm>
            <a:off x="4237962" y="5133812"/>
            <a:ext cx="9214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71">
            <a:extLst>
              <a:ext uri="{FF2B5EF4-FFF2-40B4-BE49-F238E27FC236}">
                <a16:creationId xmlns:a16="http://schemas.microsoft.com/office/drawing/2014/main" id="{7757B615-37C1-4DA3-91CE-80CF45DF4A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35878" y="5004787"/>
            <a:ext cx="2379600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66C227-0F8D-4412-A64B-926F76AD4739}"/>
              </a:ext>
            </a:extLst>
          </p:cNvPr>
          <p:cNvCxnSpPr/>
          <p:nvPr userDrawn="1"/>
        </p:nvCxnSpPr>
        <p:spPr>
          <a:xfrm>
            <a:off x="8089869" y="5133812"/>
            <a:ext cx="9214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53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GradientBG">
    <p:bg>
      <p:bgPr>
        <a:gradFill flip="none" rotWithShape="1">
          <a:gsLst>
            <a:gs pos="0">
              <a:schemeClr val="accent3"/>
            </a:gs>
            <a:gs pos="10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71"/>
          <p:cNvSpPr>
            <a:spLocks noGrp="1"/>
          </p:cNvSpPr>
          <p:nvPr>
            <p:ph type="body" sz="quarter" idx="12" hasCustomPrompt="1"/>
          </p:nvPr>
        </p:nvSpPr>
        <p:spPr>
          <a:xfrm>
            <a:off x="4287925" y="1644640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3" name="Text Placeholder 71"/>
          <p:cNvSpPr>
            <a:spLocks noGrp="1"/>
          </p:cNvSpPr>
          <p:nvPr>
            <p:ph type="body" sz="quarter" idx="13" hasCustomPrompt="1"/>
          </p:nvPr>
        </p:nvSpPr>
        <p:spPr>
          <a:xfrm>
            <a:off x="6911299" y="1644640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4" name="Text Placeholder 71"/>
          <p:cNvSpPr>
            <a:spLocks noGrp="1"/>
          </p:cNvSpPr>
          <p:nvPr>
            <p:ph type="body" sz="quarter" idx="14" hasCustomPrompt="1"/>
          </p:nvPr>
        </p:nvSpPr>
        <p:spPr>
          <a:xfrm>
            <a:off x="9535272" y="1644640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5" name="Text Placeholder 71"/>
          <p:cNvSpPr>
            <a:spLocks noGrp="1"/>
          </p:cNvSpPr>
          <p:nvPr>
            <p:ph type="body" sz="quarter" idx="15" hasCustomPrompt="1"/>
          </p:nvPr>
        </p:nvSpPr>
        <p:spPr>
          <a:xfrm>
            <a:off x="4287925" y="356274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6" name="Text Placeholder 71"/>
          <p:cNvSpPr>
            <a:spLocks noGrp="1"/>
          </p:cNvSpPr>
          <p:nvPr>
            <p:ph type="body" sz="quarter" idx="16" hasCustomPrompt="1"/>
          </p:nvPr>
        </p:nvSpPr>
        <p:spPr>
          <a:xfrm>
            <a:off x="6911299" y="356274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7" name="Text Placeholder 71"/>
          <p:cNvSpPr>
            <a:spLocks noGrp="1"/>
          </p:cNvSpPr>
          <p:nvPr>
            <p:ph type="body" sz="quarter" idx="17" hasCustomPrompt="1"/>
          </p:nvPr>
        </p:nvSpPr>
        <p:spPr>
          <a:xfrm>
            <a:off x="9535272" y="356274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8" name="Text Placeholder 71"/>
          <p:cNvSpPr>
            <a:spLocks noGrp="1"/>
          </p:cNvSpPr>
          <p:nvPr>
            <p:ph type="body" sz="quarter" idx="18" hasCustomPrompt="1"/>
          </p:nvPr>
        </p:nvSpPr>
        <p:spPr>
          <a:xfrm>
            <a:off x="4287925" y="5441054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79" name="Text Placeholder 71"/>
          <p:cNvSpPr>
            <a:spLocks noGrp="1"/>
          </p:cNvSpPr>
          <p:nvPr>
            <p:ph type="body" sz="quarter" idx="19" hasCustomPrompt="1"/>
          </p:nvPr>
        </p:nvSpPr>
        <p:spPr>
          <a:xfrm>
            <a:off x="6911299" y="5441054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80" name="Text Placeholder 71"/>
          <p:cNvSpPr>
            <a:spLocks noGrp="1"/>
          </p:cNvSpPr>
          <p:nvPr>
            <p:ph type="body" sz="quarter" idx="20" hasCustomPrompt="1"/>
          </p:nvPr>
        </p:nvSpPr>
        <p:spPr>
          <a:xfrm>
            <a:off x="9535272" y="5441054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6911299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4287925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4" name="Text Placeholder 101"/>
          <p:cNvSpPr>
            <a:spLocks noGrp="1"/>
          </p:cNvSpPr>
          <p:nvPr>
            <p:ph type="body" sz="quarter" idx="23" hasCustomPrompt="1"/>
          </p:nvPr>
        </p:nvSpPr>
        <p:spPr>
          <a:xfrm>
            <a:off x="9526893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6911299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4287925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07" name="Text Placeholder 101"/>
          <p:cNvSpPr>
            <a:spLocks noGrp="1"/>
          </p:cNvSpPr>
          <p:nvPr>
            <p:ph type="body" sz="quarter" idx="26" hasCustomPrompt="1"/>
          </p:nvPr>
        </p:nvSpPr>
        <p:spPr>
          <a:xfrm>
            <a:off x="9526893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6911299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08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4287925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110" name="Text Placeholder 101"/>
          <p:cNvSpPr>
            <a:spLocks noGrp="1"/>
          </p:cNvSpPr>
          <p:nvPr>
            <p:ph type="body" sz="quarter" idx="29" hasCustomPrompt="1"/>
          </p:nvPr>
        </p:nvSpPr>
        <p:spPr>
          <a:xfrm>
            <a:off x="9526893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09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CFD43189-94D5-4EFD-8703-C00647196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08BD483E-DA89-4FF2-919E-417DE8100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672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_White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08825B93-8AD3-41FD-92D1-B5CC443EB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" t="2203" r="4040" b="18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8898762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6275388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8898762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6275388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8898762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6275388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8EAD7D0-1893-4120-AF31-1B328752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32F7485-E25E-4A08-AC2C-A7EEA009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CCFC03F1-B3A6-4E48-8328-74C70D262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5" name="Text Placeholder 71">
            <a:extLst>
              <a:ext uri="{FF2B5EF4-FFF2-40B4-BE49-F238E27FC236}">
                <a16:creationId xmlns:a16="http://schemas.microsoft.com/office/drawing/2014/main" id="{B19CC50C-BF00-41CD-BF2B-6F83CF589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98762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F485D4D0-0E2C-44E3-9D51-0217B4F2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8" name="Text Placeholder 71">
            <a:extLst>
              <a:ext uri="{FF2B5EF4-FFF2-40B4-BE49-F238E27FC236}">
                <a16:creationId xmlns:a16="http://schemas.microsoft.com/office/drawing/2014/main" id="{4157D535-70E8-4EDA-8687-2721C3D55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98762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1817C3BD-92B7-432E-8F98-DF8F47674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75388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31" name="Text Placeholder 71">
            <a:extLst>
              <a:ext uri="{FF2B5EF4-FFF2-40B4-BE49-F238E27FC236}">
                <a16:creationId xmlns:a16="http://schemas.microsoft.com/office/drawing/2014/main" id="{4C7EDDEE-4AE1-4026-B5E4-9B0F2F64D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98762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281784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White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009F6-6D3C-461F-8FF5-717D52FC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4799" r="1319" b="47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2963099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339725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2963099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339725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2963099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339725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8EAD7D0-1893-4120-AF31-1B328752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32F7485-E25E-4A08-AC2C-A7EEA009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CCFC03F1-B3A6-4E48-8328-74C70D262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5" name="Text Placeholder 71">
            <a:extLst>
              <a:ext uri="{FF2B5EF4-FFF2-40B4-BE49-F238E27FC236}">
                <a16:creationId xmlns:a16="http://schemas.microsoft.com/office/drawing/2014/main" id="{B19CC50C-BF00-41CD-BF2B-6F83CF589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3099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F485D4D0-0E2C-44E3-9D51-0217B4F2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28" name="Text Placeholder 71">
            <a:extLst>
              <a:ext uri="{FF2B5EF4-FFF2-40B4-BE49-F238E27FC236}">
                <a16:creationId xmlns:a16="http://schemas.microsoft.com/office/drawing/2014/main" id="{4157D535-70E8-4EDA-8687-2721C3D55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099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1817C3BD-92B7-432E-8F98-DF8F47674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  <p:sp>
        <p:nvSpPr>
          <p:cNvPr id="31" name="Text Placeholder 71">
            <a:extLst>
              <a:ext uri="{FF2B5EF4-FFF2-40B4-BE49-F238E27FC236}">
                <a16:creationId xmlns:a16="http://schemas.microsoft.com/office/drawing/2014/main" id="{4C7EDDEE-4AE1-4026-B5E4-9B0F2F64D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099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item16pt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3085069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41" y="1766967"/>
            <a:ext cx="5612647" cy="4294186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Section introduction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559EC6-F01B-4C86-A1C8-557EA86C55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0FAD5C-7BC9-4C47-97C3-661207BE93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7" y="1766888"/>
            <a:ext cx="5578475" cy="4289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4798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386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5451-F220-48C0-ABA6-32597803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A781BB-DF12-4785-A348-CED0C7610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CCCE24-5684-4A9B-869B-EDB0A3D439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400" y="1768475"/>
            <a:ext cx="10028237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529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9E900-8799-4058-88B6-4D0B1093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23A2D1-C65D-4EC3-9138-FA2EC64531F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CFDA50-AE1C-445B-B89C-211D9B44058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8400" y="1768475"/>
            <a:ext cx="10040938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2547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8400" y="1767600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975" y="1767600"/>
            <a:ext cx="5580000" cy="431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9E76-BEDC-463C-9517-95BA815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F4C524-AF94-4A80-8063-8388F54DC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92DDDE-BB5A-4195-9F3F-CE3CFFE165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76907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76975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3894F-D32A-461A-8F9F-91F1FA67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2AF41-A6DE-440F-A16E-393495629E0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2822F4-B8E6-4CF8-9758-6A830A2BDB4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7327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50A37-58B2-4C46-9EA5-96A8D4328E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76689C-307C-47E7-B47E-FC97081C34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796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E6781-E937-4452-AD98-B8390446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A796FBB-EF97-413E-8F88-AFEB1B66707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A87F1D-8649-4B7C-8B0E-FFBCD0846A8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5867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CC7A-68E4-4E03-92B9-2F16859B8F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8400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817992-8025-44C1-9430-783EF1712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5704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8640E-65FD-4FA0-9E03-7B0A3EF3DD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4858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13F801-D534-4721-9EA9-2FC967CD43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4013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D63F-1F3A-43D6-B8F8-DF18D19D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9AEBB-8BA2-4290-8748-3DCE393547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0125-B1DC-4A1C-84EA-4B997D9AF6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351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4F5BF-4E2E-4D86-B75C-35937637B6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BBC69B-9A11-44B1-A28B-C16CE648CA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04646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D24D54-FB3A-4E7C-A46D-CDA62FD434C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74329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56896-6D0F-409C-B6B8-FF6CA16AFD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44013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71F09-8572-41E0-BD00-542A077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31E44-D141-421B-93F1-405254FA926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C39CA-D8D6-4334-8D3A-44E288D150F2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0743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1075" y="1767600"/>
            <a:ext cx="7070725" cy="429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9CC4-B2BA-4102-9EEB-D7E285B4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9D54EB-CADD-42A3-BBC1-D1CFE59349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2603A8-8037-46E2-A571-F0BF43FF0FD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3849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1767600"/>
            <a:ext cx="7070725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5D90-5D5F-4A12-B996-AA758A7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DA509D-0406-4B0C-8BC4-705FCD33420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FDAAB1-E37F-4D77-B44A-9C59D3AA4E5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298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856A7-D3D6-4451-90C3-DD82CB560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Acc_Digital_GTS_Dimensional">
            <a:extLst>
              <a:ext uri="{FF2B5EF4-FFF2-40B4-BE49-F238E27FC236}">
                <a16:creationId xmlns:a16="http://schemas.microsoft.com/office/drawing/2014/main" id="{93BD90F4-EA79-4EFE-AB2D-30060EE7DA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23" name="Subtitle (3rd Level)">
            <a:extLst>
              <a:ext uri="{FF2B5EF4-FFF2-40B4-BE49-F238E27FC236}">
                <a16:creationId xmlns:a16="http://schemas.microsoft.com/office/drawing/2014/main" id="{03A58A35-020C-427D-B1BB-3AA03146F4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4" name="Long Subline">
            <a:extLst>
              <a:ext uri="{FF2B5EF4-FFF2-40B4-BE49-F238E27FC236}">
                <a16:creationId xmlns:a16="http://schemas.microsoft.com/office/drawing/2014/main" id="{D271ADC0-D732-47C5-893B-8A0669EE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5" name="MasterTitle">
            <a:extLst>
              <a:ext uri="{FF2B5EF4-FFF2-40B4-BE49-F238E27FC236}">
                <a16:creationId xmlns:a16="http://schemas.microsoft.com/office/drawing/2014/main" id="{71C42D6A-87CA-464F-86F2-1711BDDB5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B1098182-5756-444F-9383-1459C58AA0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586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D1D24C0-8A12-4E0D-89BF-B291CCDB091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7401337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5918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1DECF-4A5B-46E3-96BE-99BCA85D4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4A18-7598-494B-AD35-4B65735C1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004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redentials with outcom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8FC084-018E-4E2A-A12F-D444FACD0D6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3274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 dirty="0"/>
              <a:t>Edit Master text styles</a:t>
            </a:r>
          </a:p>
          <a:p>
            <a:pPr marL="457200" lvl="1"/>
            <a:endParaRPr lang="en-AU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7D0E5F2-CCB7-4A31-883A-94B45B5E2D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900328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 dirty="0"/>
              <a:t>Edit Master text styles</a:t>
            </a:r>
          </a:p>
          <a:p>
            <a:pPr marL="457200" lvl="1"/>
            <a:endParaRPr lang="en-AU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89897-742F-42D7-97DC-C6FBE4FC4D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7381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 dirty="0"/>
              <a:t>Edit Master text styles</a:t>
            </a:r>
          </a:p>
          <a:p>
            <a:pPr marL="457200" lvl="1"/>
            <a:endParaRPr lang="en-AU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12089" y="1"/>
            <a:ext cx="43799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 dirty="0"/>
              <a:t>Click on the icon to insert image in placeholder and </a:t>
            </a:r>
            <a:br>
              <a:rPr lang="en-US" dirty="0"/>
            </a:br>
            <a:r>
              <a:rPr lang="en-US" dirty="0"/>
              <a:t>use the crop tool to center the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3275" y="1938344"/>
            <a:ext cx="6560963" cy="1698625"/>
          </a:xfrm>
          <a:prstGeom prst="rect">
            <a:avLst/>
          </a:prstGeom>
        </p:spPr>
        <p:txBody>
          <a:bodyPr tIns="252000"/>
          <a:lstStyle>
            <a:lvl1pPr>
              <a:spcBef>
                <a:spcPts val="800"/>
              </a:spcBef>
              <a:defRPr sz="1400"/>
            </a:lvl1pPr>
            <a:lvl2pPr>
              <a:spcBef>
                <a:spcPts val="800"/>
              </a:spcBef>
              <a:defRPr sz="1400"/>
            </a:lvl2pPr>
            <a:lvl3pPr>
              <a:spcBef>
                <a:spcPts val="800"/>
              </a:spcBef>
              <a:defRPr sz="1400"/>
            </a:lvl3pPr>
            <a:lvl4pPr>
              <a:spcBef>
                <a:spcPts val="800"/>
              </a:spcBef>
              <a:defRPr sz="1400"/>
            </a:lvl4pPr>
            <a:lvl5pPr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2E9F-388A-4F19-89C7-A0377D379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073" y="1240876"/>
            <a:ext cx="6568165" cy="1191480"/>
          </a:xfrm>
        </p:spPr>
        <p:txBody>
          <a:bodyPr wrap="square">
            <a:sp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AU" dirty="0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1514" y="819408"/>
            <a:ext cx="6562724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COMPANY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0E0274-E201-4D10-B10D-6D1B4E14A1D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4D6478-4E6C-4E04-BE72-89D4FEE6B8A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310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 dirty="0"/>
              <a:t>Click on the icon to insert image in placeholder and </a:t>
            </a:r>
            <a:br>
              <a:rPr lang="en-US" dirty="0"/>
            </a:br>
            <a:r>
              <a:rPr lang="en-US" dirty="0"/>
              <a:t>use the crop tool to center the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620DA-AC42-4C3F-B7FE-B80A1EAFE0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19B0-A261-48EA-9502-1C010BC08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31650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330" y="2775627"/>
            <a:ext cx="8541502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94567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Yellow)">
    <p:bg>
      <p:bgPr>
        <a:gradFill flip="none" rotWithShape="1">
          <a:gsLst>
            <a:gs pos="0">
              <a:schemeClr val="accent2"/>
            </a:gs>
            <a:gs pos="9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286663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(Purple)">
    <p:bg>
      <p:bgPr>
        <a:gradFill flip="none" rotWithShape="1">
          <a:gsLst>
            <a:gs pos="0">
              <a:schemeClr val="accent6"/>
            </a:gs>
            <a:gs pos="9000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63619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190BA-78C8-4808-8D04-5CBEFDDB8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7459313" cy="1001948"/>
          </a:xfrm>
        </p:spPr>
        <p:txBody>
          <a:bodyPr wrap="square"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54094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1">
            <a:extLst>
              <a:ext uri="{FF2B5EF4-FFF2-40B4-BE49-F238E27FC236}">
                <a16:creationId xmlns:a16="http://schemas.microsoft.com/office/drawing/2014/main" id="{98BB411B-9641-4D9D-B206-59C8DD8A6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5D4543D6-FC27-4509-A338-2A7AC3DB78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5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98117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5CE16-280F-436E-908A-882E1A464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90784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64926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s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73FBAA-011E-42EE-8526-430FCBD7761C}"/>
              </a:ext>
            </a:extLst>
          </p:cNvPr>
          <p:cNvGrpSpPr/>
          <p:nvPr/>
        </p:nvGrpSpPr>
        <p:grpSpPr>
          <a:xfrm>
            <a:off x="334800" y="327025"/>
            <a:ext cx="11517475" cy="6191250"/>
            <a:chOff x="334800" y="327025"/>
            <a:chExt cx="11517475" cy="6191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CCFCE2-0743-4AF2-91BB-7A3A538615DD}"/>
                </a:ext>
              </a:extLst>
            </p:cNvPr>
            <p:cNvCxnSpPr/>
            <p:nvPr/>
          </p:nvCxnSpPr>
          <p:spPr>
            <a:xfrm>
              <a:off x="334963" y="3270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B3C53D-017C-4E78-99B7-F07CB4CFD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2275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A303CA-D672-479E-8B14-63CB9ECA95E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831E3C-02E1-4443-B055-237A933D96B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9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D4B43B-E9AC-47D2-82CE-648B2E92EEB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48896A-BFDE-48FE-910E-F835A1EB88DB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4D3324-33A9-4682-B60E-4FC3D38CD6F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83D284-7674-46EA-9A90-CE74BD21F02C}"/>
                </a:ext>
              </a:extLst>
            </p:cNvPr>
            <p:cNvCxnSpPr>
              <a:cxnSpLocks/>
            </p:cNvCxnSpPr>
            <p:nvPr/>
          </p:nvCxnSpPr>
          <p:spPr>
            <a:xfrm>
              <a:off x="479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C6E7C8-63C5-4214-8E11-1CCB0BF0729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86DFF-6382-47AC-98AA-4A44B61B9EE9}"/>
                </a:ext>
              </a:extLst>
            </p:cNvPr>
            <p:cNvCxnSpPr>
              <a:cxnSpLocks/>
            </p:cNvCxnSpPr>
            <p:nvPr/>
          </p:nvCxnSpPr>
          <p:spPr>
            <a:xfrm>
              <a:off x="627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9DC86B-6985-48BA-8E46-4D888E24E8CA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7671E3-73EA-4547-B27F-A26ACC422B5D}"/>
                </a:ext>
              </a:extLst>
            </p:cNvPr>
            <p:cNvCxnSpPr>
              <a:cxnSpLocks/>
            </p:cNvCxnSpPr>
            <p:nvPr/>
          </p:nvCxnSpPr>
          <p:spPr>
            <a:xfrm>
              <a:off x="775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1CE602-F460-4466-8270-8B1B618763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C621EC-24E3-4963-808F-7F5172D84CA3}"/>
                </a:ext>
              </a:extLst>
            </p:cNvPr>
            <p:cNvCxnSpPr>
              <a:cxnSpLocks/>
            </p:cNvCxnSpPr>
            <p:nvPr/>
          </p:nvCxnSpPr>
          <p:spPr>
            <a:xfrm>
              <a:off x="924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8885A6-5A73-48B0-910F-ED86B5836DA3}"/>
                </a:ext>
              </a:extLst>
            </p:cNvPr>
            <p:cNvCxnSpPr>
              <a:cxnSpLocks/>
            </p:cNvCxnSpPr>
            <p:nvPr/>
          </p:nvCxnSpPr>
          <p:spPr>
            <a:xfrm>
              <a:off x="888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CE38F8-C136-48EE-AB48-3364F8A1415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374B40-EE97-4F76-B6C4-0ACA8A7B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3FC10E-004E-4D0D-A874-55627E41DD90}"/>
                </a:ext>
              </a:extLst>
            </p:cNvPr>
            <p:cNvCxnSpPr/>
            <p:nvPr/>
          </p:nvCxnSpPr>
          <p:spPr>
            <a:xfrm>
              <a:off x="334963" y="6516857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731C40-EED1-43FF-A19C-87391C3BB9AB}"/>
                </a:ext>
              </a:extLst>
            </p:cNvPr>
            <p:cNvCxnSpPr/>
            <p:nvPr/>
          </p:nvCxnSpPr>
          <p:spPr>
            <a:xfrm>
              <a:off x="334963" y="605790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3EFAB-B919-43FC-AE3A-26DFA925D869}"/>
                </a:ext>
              </a:extLst>
            </p:cNvPr>
            <p:cNvCxnSpPr/>
            <p:nvPr/>
          </p:nvCxnSpPr>
          <p:spPr>
            <a:xfrm>
              <a:off x="334963" y="41497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834368-A8C7-46EF-B290-55C17057BFD8}"/>
                </a:ext>
              </a:extLst>
            </p:cNvPr>
            <p:cNvCxnSpPr/>
            <p:nvPr/>
          </p:nvCxnSpPr>
          <p:spPr>
            <a:xfrm>
              <a:off x="334963" y="215265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E74D66-A3D4-484D-BE07-36F6C8B1CD5B}"/>
                </a:ext>
              </a:extLst>
            </p:cNvPr>
            <p:cNvCxnSpPr/>
            <p:nvPr/>
          </p:nvCxnSpPr>
          <p:spPr>
            <a:xfrm>
              <a:off x="334963" y="17621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769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2019 Accenture. All rights reserved.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9305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Yellow">
    <p:bg>
      <p:bgPr>
        <a:gradFill>
          <a:gsLst>
            <a:gs pos="0">
              <a:schemeClr val="accent6"/>
            </a:gs>
            <a:gs pos="90000">
              <a:schemeClr val="accent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0BD1F-D944-4A00-B6B4-9481AEA9F6B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96783" y="1586440"/>
            <a:ext cx="1103312" cy="866775"/>
          </a:xfrm>
        </p:spPr>
        <p:txBody>
          <a:bodyPr/>
          <a:lstStyle>
            <a:lvl1pPr>
              <a:defRPr sz="13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  <a:endParaRPr lang="en-AU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08087BA-2A4D-4DC8-819F-445F31BF38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421924" y="6403067"/>
            <a:ext cx="4114800" cy="1404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E275B24-D1E8-4706-8577-F3A788BD66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45943" y="6403067"/>
            <a:ext cx="216000" cy="14040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D7C4D21-668B-4DAC-A31F-44CB26A7AC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8337" y="2320702"/>
            <a:ext cx="10430983" cy="148899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none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</a:t>
            </a:r>
            <a:r>
              <a:rPr lang="en-US" dirty="0" err="1"/>
              <a:t>eniolestotate</a:t>
            </a:r>
            <a:r>
              <a:rPr lang="en-US" dirty="0"/>
              <a:t> con </a:t>
            </a:r>
            <a:r>
              <a:rPr lang="en-US" dirty="0" err="1"/>
              <a:t>raerum</a:t>
            </a:r>
            <a:r>
              <a:rPr lang="en-US" dirty="0"/>
              <a:t> 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erepudi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ehendiam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8F11721-A3B1-4BEC-9C87-0A1FB4A923B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97899" y="4543961"/>
            <a:ext cx="6311421" cy="4431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none" baseline="0">
                <a:solidFill>
                  <a:schemeClr val="bg1"/>
                </a:solidFill>
                <a:latin typeface="+mn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Maximum 3 lines at 16pt, minimum 14pt. </a:t>
            </a:r>
          </a:p>
        </p:txBody>
      </p:sp>
    </p:spTree>
    <p:extLst>
      <p:ext uri="{BB962C8B-B14F-4D97-AF65-F5344CB8AC3E}">
        <p14:creationId xmlns:p14="http://schemas.microsoft.com/office/powerpoint/2010/main" val="1486181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Purple">
    <p:bg>
      <p:bgPr>
        <a:gradFill>
          <a:gsLst>
            <a:gs pos="0">
              <a:schemeClr val="accent2"/>
            </a:gs>
            <a:gs pos="9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2019 Accenture.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2" y="2272934"/>
            <a:ext cx="10433304" cy="1488997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999" b="0" cap="none" baseline="0">
                <a:solidFill>
                  <a:schemeClr val="bg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</a:t>
            </a:r>
            <a:r>
              <a:rPr lang="en-US" dirty="0" err="1"/>
              <a:t>eniolestotate</a:t>
            </a:r>
            <a:r>
              <a:rPr lang="en-US" dirty="0"/>
              <a:t> con </a:t>
            </a:r>
            <a:r>
              <a:rPr lang="en-US" dirty="0" err="1"/>
              <a:t>raerum</a:t>
            </a:r>
            <a:r>
              <a:rPr lang="en-US" dirty="0"/>
              <a:t> 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erepudi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ehendiam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4543961"/>
            <a:ext cx="6510526" cy="443095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600" b="0" cap="none" baseline="0">
                <a:solidFill>
                  <a:schemeClr val="bg1"/>
                </a:solidFill>
                <a:latin typeface="+mn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Maximum 3 lines at 16pt, minimum 14pt. </a:t>
            </a: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3175" y="1030919"/>
            <a:ext cx="12193200" cy="692579"/>
            <a:chOff x="2" y="233"/>
            <a:chExt cx="7676" cy="436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" y="233"/>
              <a:ext cx="883" cy="436"/>
            </a:xfrm>
            <a:custGeom>
              <a:avLst/>
              <a:gdLst>
                <a:gd name="T0" fmla="*/ 0 w 563"/>
                <a:gd name="T1" fmla="*/ 275 h 275"/>
                <a:gd name="T2" fmla="*/ 367 w 563"/>
                <a:gd name="T3" fmla="*/ 275 h 275"/>
                <a:gd name="T4" fmla="*/ 367 w 563"/>
                <a:gd name="T5" fmla="*/ 214 h 275"/>
                <a:gd name="T6" fmla="*/ 403 w 563"/>
                <a:gd name="T7" fmla="*/ 84 h 275"/>
                <a:gd name="T8" fmla="*/ 520 w 563"/>
                <a:gd name="T9" fmla="*/ 0 h 275"/>
                <a:gd name="T10" fmla="*/ 563 w 563"/>
                <a:gd name="T11" fmla="*/ 79 h 275"/>
                <a:gd name="T12" fmla="*/ 492 w 563"/>
                <a:gd name="T13" fmla="*/ 128 h 275"/>
                <a:gd name="T14" fmla="*/ 469 w 563"/>
                <a:gd name="T15" fmla="*/ 184 h 275"/>
                <a:gd name="T16" fmla="*/ 563 w 563"/>
                <a:gd name="T17" fmla="*/ 184 h 275"/>
                <a:gd name="T18" fmla="*/ 563 w 563"/>
                <a:gd name="T1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3" h="275">
                  <a:moveTo>
                    <a:pt x="0" y="275"/>
                  </a:moveTo>
                  <a:cubicBezTo>
                    <a:pt x="367" y="275"/>
                    <a:pt x="367" y="275"/>
                    <a:pt x="367" y="275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7" y="160"/>
                    <a:pt x="378" y="116"/>
                    <a:pt x="403" y="84"/>
                  </a:cubicBezTo>
                  <a:cubicBezTo>
                    <a:pt x="425" y="52"/>
                    <a:pt x="465" y="24"/>
                    <a:pt x="520" y="0"/>
                  </a:cubicBezTo>
                  <a:cubicBezTo>
                    <a:pt x="520" y="0"/>
                    <a:pt x="520" y="0"/>
                    <a:pt x="563" y="79"/>
                  </a:cubicBezTo>
                  <a:cubicBezTo>
                    <a:pt x="529" y="96"/>
                    <a:pt x="505" y="111"/>
                    <a:pt x="492" y="128"/>
                  </a:cubicBezTo>
                  <a:cubicBezTo>
                    <a:pt x="478" y="143"/>
                    <a:pt x="471" y="161"/>
                    <a:pt x="469" y="184"/>
                  </a:cubicBezTo>
                  <a:cubicBezTo>
                    <a:pt x="469" y="184"/>
                    <a:pt x="469" y="184"/>
                    <a:pt x="563" y="184"/>
                  </a:cubicBezTo>
                  <a:cubicBezTo>
                    <a:pt x="563" y="275"/>
                    <a:pt x="563" y="275"/>
                    <a:pt x="563" y="275"/>
                  </a:cubicBezTo>
                </a:path>
              </a:pathLst>
            </a:custGeom>
            <a:noFill/>
            <a:ln w="19050" cap="flat">
              <a:solidFill>
                <a:schemeClr val="bg1">
                  <a:alpha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935" y="233"/>
              <a:ext cx="6743" cy="436"/>
            </a:xfrm>
            <a:custGeom>
              <a:avLst/>
              <a:gdLst>
                <a:gd name="T0" fmla="*/ 4299 w 4299"/>
                <a:gd name="T1" fmla="*/ 275 h 275"/>
                <a:gd name="T2" fmla="*/ 197 w 4299"/>
                <a:gd name="T3" fmla="*/ 275 h 275"/>
                <a:gd name="T4" fmla="*/ 197 w 4299"/>
                <a:gd name="T5" fmla="*/ 184 h 275"/>
                <a:gd name="T6" fmla="*/ 103 w 4299"/>
                <a:gd name="T7" fmla="*/ 184 h 275"/>
                <a:gd name="T8" fmla="*/ 125 w 4299"/>
                <a:gd name="T9" fmla="*/ 128 h 275"/>
                <a:gd name="T10" fmla="*/ 197 w 4299"/>
                <a:gd name="T11" fmla="*/ 79 h 275"/>
                <a:gd name="T12" fmla="*/ 154 w 4299"/>
                <a:gd name="T13" fmla="*/ 0 h 275"/>
                <a:gd name="T14" fmla="*/ 35 w 4299"/>
                <a:gd name="T15" fmla="*/ 84 h 275"/>
                <a:gd name="T16" fmla="*/ 0 w 4299"/>
                <a:gd name="T17" fmla="*/ 214 h 275"/>
                <a:gd name="T18" fmla="*/ 0 w 4299"/>
                <a:gd name="T1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9" h="275">
                  <a:moveTo>
                    <a:pt x="4299" y="275"/>
                  </a:moveTo>
                  <a:cubicBezTo>
                    <a:pt x="197" y="275"/>
                    <a:pt x="197" y="275"/>
                    <a:pt x="197" y="275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4" y="161"/>
                    <a:pt x="112" y="143"/>
                    <a:pt x="125" y="128"/>
                  </a:cubicBezTo>
                  <a:cubicBezTo>
                    <a:pt x="138" y="111"/>
                    <a:pt x="161" y="96"/>
                    <a:pt x="197" y="7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99" y="24"/>
                    <a:pt x="59" y="52"/>
                    <a:pt x="35" y="84"/>
                  </a:cubicBezTo>
                  <a:cubicBezTo>
                    <a:pt x="12" y="116"/>
                    <a:pt x="0" y="160"/>
                    <a:pt x="0" y="214"/>
                  </a:cubicBezTo>
                  <a:cubicBezTo>
                    <a:pt x="0" y="237"/>
                    <a:pt x="0" y="275"/>
                    <a:pt x="0" y="275"/>
                  </a:cubicBezTo>
                </a:path>
              </a:pathLst>
            </a:custGeom>
            <a:noFill/>
            <a:ln w="19050" cap="flat">
              <a:solidFill>
                <a:schemeClr val="bg1">
                  <a:alpha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 flipH="1" flipV="1">
            <a:off x="-600" y="5340438"/>
            <a:ext cx="12193200" cy="692579"/>
            <a:chOff x="2" y="233"/>
            <a:chExt cx="7676" cy="436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2" y="233"/>
              <a:ext cx="883" cy="436"/>
            </a:xfrm>
            <a:custGeom>
              <a:avLst/>
              <a:gdLst>
                <a:gd name="T0" fmla="*/ 0 w 563"/>
                <a:gd name="T1" fmla="*/ 275 h 275"/>
                <a:gd name="T2" fmla="*/ 367 w 563"/>
                <a:gd name="T3" fmla="*/ 275 h 275"/>
                <a:gd name="T4" fmla="*/ 367 w 563"/>
                <a:gd name="T5" fmla="*/ 214 h 275"/>
                <a:gd name="T6" fmla="*/ 403 w 563"/>
                <a:gd name="T7" fmla="*/ 84 h 275"/>
                <a:gd name="T8" fmla="*/ 520 w 563"/>
                <a:gd name="T9" fmla="*/ 0 h 275"/>
                <a:gd name="T10" fmla="*/ 563 w 563"/>
                <a:gd name="T11" fmla="*/ 79 h 275"/>
                <a:gd name="T12" fmla="*/ 492 w 563"/>
                <a:gd name="T13" fmla="*/ 128 h 275"/>
                <a:gd name="T14" fmla="*/ 469 w 563"/>
                <a:gd name="T15" fmla="*/ 184 h 275"/>
                <a:gd name="T16" fmla="*/ 563 w 563"/>
                <a:gd name="T17" fmla="*/ 184 h 275"/>
                <a:gd name="T18" fmla="*/ 563 w 563"/>
                <a:gd name="T1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3" h="275">
                  <a:moveTo>
                    <a:pt x="0" y="275"/>
                  </a:moveTo>
                  <a:cubicBezTo>
                    <a:pt x="367" y="275"/>
                    <a:pt x="367" y="275"/>
                    <a:pt x="367" y="275"/>
                  </a:cubicBezTo>
                  <a:cubicBezTo>
                    <a:pt x="367" y="214"/>
                    <a:pt x="367" y="214"/>
                    <a:pt x="367" y="214"/>
                  </a:cubicBezTo>
                  <a:cubicBezTo>
                    <a:pt x="367" y="160"/>
                    <a:pt x="378" y="116"/>
                    <a:pt x="403" y="84"/>
                  </a:cubicBezTo>
                  <a:cubicBezTo>
                    <a:pt x="425" y="52"/>
                    <a:pt x="465" y="24"/>
                    <a:pt x="520" y="0"/>
                  </a:cubicBezTo>
                  <a:cubicBezTo>
                    <a:pt x="520" y="0"/>
                    <a:pt x="520" y="0"/>
                    <a:pt x="563" y="79"/>
                  </a:cubicBezTo>
                  <a:cubicBezTo>
                    <a:pt x="529" y="96"/>
                    <a:pt x="505" y="111"/>
                    <a:pt x="492" y="128"/>
                  </a:cubicBezTo>
                  <a:cubicBezTo>
                    <a:pt x="478" y="143"/>
                    <a:pt x="471" y="161"/>
                    <a:pt x="469" y="184"/>
                  </a:cubicBezTo>
                  <a:cubicBezTo>
                    <a:pt x="469" y="184"/>
                    <a:pt x="469" y="184"/>
                    <a:pt x="563" y="184"/>
                  </a:cubicBezTo>
                  <a:cubicBezTo>
                    <a:pt x="563" y="275"/>
                    <a:pt x="563" y="275"/>
                    <a:pt x="563" y="275"/>
                  </a:cubicBezTo>
                </a:path>
              </a:pathLst>
            </a:custGeom>
            <a:noFill/>
            <a:ln w="19050" cap="flat">
              <a:solidFill>
                <a:schemeClr val="bg1">
                  <a:alpha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935" y="233"/>
              <a:ext cx="6743" cy="436"/>
            </a:xfrm>
            <a:custGeom>
              <a:avLst/>
              <a:gdLst>
                <a:gd name="T0" fmla="*/ 4299 w 4299"/>
                <a:gd name="T1" fmla="*/ 275 h 275"/>
                <a:gd name="T2" fmla="*/ 197 w 4299"/>
                <a:gd name="T3" fmla="*/ 275 h 275"/>
                <a:gd name="T4" fmla="*/ 197 w 4299"/>
                <a:gd name="T5" fmla="*/ 184 h 275"/>
                <a:gd name="T6" fmla="*/ 103 w 4299"/>
                <a:gd name="T7" fmla="*/ 184 h 275"/>
                <a:gd name="T8" fmla="*/ 125 w 4299"/>
                <a:gd name="T9" fmla="*/ 128 h 275"/>
                <a:gd name="T10" fmla="*/ 197 w 4299"/>
                <a:gd name="T11" fmla="*/ 79 h 275"/>
                <a:gd name="T12" fmla="*/ 154 w 4299"/>
                <a:gd name="T13" fmla="*/ 0 h 275"/>
                <a:gd name="T14" fmla="*/ 35 w 4299"/>
                <a:gd name="T15" fmla="*/ 84 h 275"/>
                <a:gd name="T16" fmla="*/ 0 w 4299"/>
                <a:gd name="T17" fmla="*/ 214 h 275"/>
                <a:gd name="T18" fmla="*/ 0 w 4299"/>
                <a:gd name="T1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99" h="275">
                  <a:moveTo>
                    <a:pt x="4299" y="275"/>
                  </a:moveTo>
                  <a:cubicBezTo>
                    <a:pt x="197" y="275"/>
                    <a:pt x="197" y="275"/>
                    <a:pt x="197" y="275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4" y="161"/>
                    <a:pt x="112" y="143"/>
                    <a:pt x="125" y="128"/>
                  </a:cubicBezTo>
                  <a:cubicBezTo>
                    <a:pt x="138" y="111"/>
                    <a:pt x="161" y="96"/>
                    <a:pt x="197" y="79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99" y="24"/>
                    <a:pt x="59" y="52"/>
                    <a:pt x="35" y="84"/>
                  </a:cubicBezTo>
                  <a:cubicBezTo>
                    <a:pt x="12" y="116"/>
                    <a:pt x="0" y="160"/>
                    <a:pt x="0" y="214"/>
                  </a:cubicBezTo>
                  <a:cubicBezTo>
                    <a:pt x="0" y="237"/>
                    <a:pt x="0" y="275"/>
                    <a:pt x="0" y="275"/>
                  </a:cubicBezTo>
                </a:path>
              </a:pathLst>
            </a:custGeom>
            <a:noFill/>
            <a:ln w="19050" cap="flat">
              <a:solidFill>
                <a:schemeClr val="bg1">
                  <a:alpha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32564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5392" y="1775407"/>
            <a:ext cx="8183563" cy="1477328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 dirty="0"/>
              <a:t>Insert quote at 40pt min 36pt max 4 lines as se </a:t>
            </a:r>
            <a:r>
              <a:rPr lang="en-US" dirty="0" err="1"/>
              <a:t>eniolestotate</a:t>
            </a:r>
            <a:r>
              <a:rPr lang="en-US" dirty="0"/>
              <a:t> con </a:t>
            </a:r>
            <a:r>
              <a:rPr lang="en-US" dirty="0" err="1"/>
              <a:t>raerum</a:t>
            </a:r>
            <a:r>
              <a:rPr lang="en-US" dirty="0"/>
              <a:t> es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erepudi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ehendiam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16750" y="4852491"/>
            <a:ext cx="3351213" cy="772519"/>
          </a:xfrm>
        </p:spPr>
        <p:txBody>
          <a:bodyPr wrap="square" anchor="ctr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pPr lvl="1"/>
            <a:r>
              <a:rPr lang="en-US" dirty="0"/>
              <a:t>Insert Name</a:t>
            </a:r>
          </a:p>
          <a:p>
            <a:r>
              <a:rPr lang="en-US" dirty="0"/>
              <a:t>Insert author’s details here.</a:t>
            </a:r>
            <a:br>
              <a:rPr lang="en-US" dirty="0"/>
            </a:br>
            <a:r>
              <a:rPr lang="en-US" dirty="0"/>
              <a:t>Maximum 3 lines at 16pt, minimum 14pt. 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4812D71-1472-4589-9F28-15B1DDED6AD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205ECBB1-AFE9-464B-8266-5A7DCA85F91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25945" y="6382054"/>
            <a:ext cx="235945" cy="163513"/>
          </a:xfrm>
        </p:spPr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00F80-0C2D-45DD-92C0-2E1F0263C36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78500" y="4686300"/>
            <a:ext cx="1104900" cy="1104900"/>
          </a:xfrm>
          <a:solidFill>
            <a:schemeClr val="tx2">
              <a:lumMod val="40000"/>
              <a:lumOff val="60000"/>
            </a:schemeClr>
          </a:solidFill>
        </p:spPr>
        <p:txBody>
          <a:bodyPr lIns="72000" tIns="72000" rIns="72000"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49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D840D69-39FE-4C96-B453-F41DC6177C10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39725" y="1768475"/>
            <a:ext cx="11522165" cy="4287837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28715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.2 – 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D840D69-39FE-4C96-B453-F41DC6177C10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39725" y="2158999"/>
            <a:ext cx="11522165" cy="3897313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436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FCA241-5040-4D25-BBE2-CD48119E3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C6B255F-406F-4DDF-AEBB-6289DF8A00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.4 – Intro w/ 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3A10A-0B73-4EBB-A3E0-66B4DD63F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152F-2E8E-4A2B-B30C-BB57884B6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455B1C0-F6D2-4308-BA8F-1F9A8868884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300" y="1773931"/>
            <a:ext cx="11512800" cy="192830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0"/>
              </a:spcAft>
              <a:defRPr sz="1600" b="1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AU" dirty="0"/>
              <a:t>Insert heading minimum 16 </a:t>
            </a:r>
            <a:r>
              <a:rPr lang="en-AU" dirty="0" err="1"/>
              <a:t>pt</a:t>
            </a:r>
            <a:endParaRPr lang="en-AU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7960F9-422A-46F5-93CF-6D9E197A556E}"/>
              </a:ext>
            </a:extLst>
          </p:cNvPr>
          <p:cNvCxnSpPr>
            <a:cxnSpLocks/>
          </p:cNvCxnSpPr>
          <p:nvPr userDrawn="1"/>
        </p:nvCxnSpPr>
        <p:spPr>
          <a:xfrm>
            <a:off x="339725" y="2023437"/>
            <a:ext cx="1151413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713FD98-E5F4-44F0-8422-0F7207A6E57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34300" y="2103941"/>
            <a:ext cx="11512549" cy="1026820"/>
          </a:xfrm>
        </p:spPr>
        <p:txBody>
          <a:bodyPr/>
          <a:lstStyle>
            <a:lvl1pPr marL="216000" indent="-216000">
              <a:spcBef>
                <a:spcPts val="0"/>
              </a:spcBef>
              <a:buFont typeface="+mj-lt"/>
              <a:buAutoNum type="arabicPeriod"/>
              <a:defRPr sz="1400"/>
            </a:lvl1pPr>
          </a:lstStyle>
          <a:p>
            <a:pPr lvl="0"/>
            <a:r>
              <a:rPr lang="en-US" dirty="0"/>
              <a:t>Insert text minimum 12 </a:t>
            </a:r>
            <a:r>
              <a:rPr lang="en-US" dirty="0" err="1"/>
              <a:t>pt</a:t>
            </a:r>
            <a:r>
              <a:rPr lang="en-US" dirty="0"/>
              <a:t>, single line spacing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27BE68-06C7-4A8F-B62D-1EFBC8B6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4FF4DF1-3ADD-445E-B2B7-A8E46D765A7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EDD567FC-832E-4F40-AE26-1D9B91BC5F25}"/>
              </a:ext>
            </a:extLst>
          </p:cNvPr>
          <p:cNvSpPr>
            <a:spLocks noGrp="1"/>
          </p:cNvSpPr>
          <p:nvPr>
            <p:ph type="tbl" sz="quarter" idx="64"/>
          </p:nvPr>
        </p:nvSpPr>
        <p:spPr>
          <a:xfrm>
            <a:off x="339725" y="3312438"/>
            <a:ext cx="5580063" cy="2743876"/>
          </a:xfrm>
        </p:spPr>
        <p:txBody>
          <a:bodyPr/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23" name="Table Placeholder 7">
            <a:extLst>
              <a:ext uri="{FF2B5EF4-FFF2-40B4-BE49-F238E27FC236}">
                <a16:creationId xmlns:a16="http://schemas.microsoft.com/office/drawing/2014/main" id="{42A78D94-B132-4587-A4B9-94D845302EF1}"/>
              </a:ext>
            </a:extLst>
          </p:cNvPr>
          <p:cNvSpPr>
            <a:spLocks noGrp="1"/>
          </p:cNvSpPr>
          <p:nvPr>
            <p:ph type="tbl" sz="quarter" idx="65"/>
          </p:nvPr>
        </p:nvSpPr>
        <p:spPr>
          <a:xfrm>
            <a:off x="6275388" y="3312438"/>
            <a:ext cx="5580063" cy="2743876"/>
          </a:xfrm>
        </p:spPr>
        <p:txBody>
          <a:bodyPr/>
          <a:lstStyle>
            <a:lvl1pPr>
              <a:defRPr sz="1400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4767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.3 – Two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3A10A-0B73-4EBB-A3E0-66B4DD63FA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B152F-2E8E-4A2B-B30C-BB57884B63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27BE68-06C7-4A8F-B62D-1EFBC8B6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4FF4DF1-3ADD-445E-B2B7-A8E46D765A7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EDD567FC-832E-4F40-AE26-1D9B91BC5F25}"/>
              </a:ext>
            </a:extLst>
          </p:cNvPr>
          <p:cNvSpPr>
            <a:spLocks noGrp="1"/>
          </p:cNvSpPr>
          <p:nvPr>
            <p:ph type="tbl" sz="quarter" idx="64"/>
          </p:nvPr>
        </p:nvSpPr>
        <p:spPr>
          <a:xfrm>
            <a:off x="339725" y="1768476"/>
            <a:ext cx="5580063" cy="4287838"/>
          </a:xfrm>
        </p:spPr>
        <p:txBody>
          <a:bodyPr/>
          <a:lstStyle>
            <a:lvl1pPr>
              <a:defRPr sz="1400"/>
            </a:lvl1pPr>
          </a:lstStyle>
          <a:p>
            <a:endParaRPr lang="en-AU"/>
          </a:p>
        </p:txBody>
      </p:sp>
      <p:sp>
        <p:nvSpPr>
          <p:cNvPr id="23" name="Table Placeholder 7">
            <a:extLst>
              <a:ext uri="{FF2B5EF4-FFF2-40B4-BE49-F238E27FC236}">
                <a16:creationId xmlns:a16="http://schemas.microsoft.com/office/drawing/2014/main" id="{42A78D94-B132-4587-A4B9-94D845302EF1}"/>
              </a:ext>
            </a:extLst>
          </p:cNvPr>
          <p:cNvSpPr>
            <a:spLocks noGrp="1"/>
          </p:cNvSpPr>
          <p:nvPr>
            <p:ph type="tbl" sz="quarter" idx="65"/>
          </p:nvPr>
        </p:nvSpPr>
        <p:spPr>
          <a:xfrm>
            <a:off x="6275388" y="1768476"/>
            <a:ext cx="5580063" cy="4287838"/>
          </a:xfrm>
        </p:spPr>
        <p:txBody>
          <a:bodyPr/>
          <a:lstStyle>
            <a:lvl1pPr>
              <a:defRPr sz="1400"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2216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 (reversed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33CEA-3497-4750-99C5-F50E646AFA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F6CEE-C791-4DB6-8409-D21313778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accent1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  <p:sp>
        <p:nvSpPr>
          <p:cNvPr id="241" name="Title 240">
            <a:extLst>
              <a:ext uri="{FF2B5EF4-FFF2-40B4-BE49-F238E27FC236}">
                <a16:creationId xmlns:a16="http://schemas.microsoft.com/office/drawing/2014/main" id="{82D168D6-EADB-4AA6-9E21-9C447B64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EC3C07B-0704-4696-ABC2-7896E1EDC7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5612222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33CEA-3497-4750-99C5-F50E646AFA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F6CEE-C791-4DB6-8409-D21313778C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accent4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  <p:sp>
        <p:nvSpPr>
          <p:cNvPr id="241" name="Title 240">
            <a:extLst>
              <a:ext uri="{FF2B5EF4-FFF2-40B4-BE49-F238E27FC236}">
                <a16:creationId xmlns:a16="http://schemas.microsoft.com/office/drawing/2014/main" id="{A4317007-E589-40AE-91B4-EC5BB4F0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A0867712-FA4E-470D-839B-6622239424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2806803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9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800600" y="1715265"/>
            <a:ext cx="7054850" cy="434104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45018" y="1763713"/>
            <a:ext cx="3780000" cy="11686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main title at 32pt min 30pt</a:t>
            </a:r>
            <a:br>
              <a:rPr lang="en-AU" dirty="0"/>
            </a:br>
            <a:r>
              <a:rPr lang="en-US" dirty="0"/>
              <a:t>maximum 3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34E9E-6EDD-4BA5-A3BA-9ED145FF892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6550" y="3222625"/>
            <a:ext cx="3780000" cy="283527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80481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0 –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5156170" y="1709209"/>
            <a:ext cx="2700000" cy="270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45018" y="1763713"/>
            <a:ext cx="3780000" cy="1168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main title at 32pt min 30pt</a:t>
            </a:r>
            <a:br>
              <a:rPr lang="en-AU" dirty="0"/>
            </a:br>
            <a:r>
              <a:rPr lang="en-US" dirty="0"/>
              <a:t>maximum 3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5E346B9-7D50-46D5-9B6B-CB1A1CBFB19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6170" y="4603846"/>
            <a:ext cx="2700000" cy="737216"/>
          </a:xfrm>
        </p:spPr>
        <p:txBody>
          <a:bodyPr anchor="t"/>
          <a:lstStyle>
            <a:lvl1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3 lines, minimum 14pt with single line spacing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DC4245F-F2CE-4176-9FE5-68A464872E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6550" y="3222625"/>
            <a:ext cx="3780000" cy="283527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hart Placeholder 5">
            <a:extLst>
              <a:ext uri="{FF2B5EF4-FFF2-40B4-BE49-F238E27FC236}">
                <a16:creationId xmlns:a16="http://schemas.microsoft.com/office/drawing/2014/main" id="{087BCCEE-AA9B-483D-81D2-28C437027535}"/>
              </a:ext>
            </a:extLst>
          </p:cNvPr>
          <p:cNvSpPr>
            <a:spLocks noGrp="1"/>
          </p:cNvSpPr>
          <p:nvPr>
            <p:ph type="chart" sz="quarter" idx="46"/>
          </p:nvPr>
        </p:nvSpPr>
        <p:spPr>
          <a:xfrm>
            <a:off x="8576865" y="1709209"/>
            <a:ext cx="2700000" cy="270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44D3E53-ACF5-43AB-B894-49CC4AC804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576865" y="4603846"/>
            <a:ext cx="2700000" cy="737216"/>
          </a:xfrm>
        </p:spPr>
        <p:txBody>
          <a:bodyPr anchor="t"/>
          <a:lstStyle>
            <a:lvl1pPr algn="ctr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81401631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1 – 3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45018" y="1763713"/>
            <a:ext cx="3780000" cy="1168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main title at 32pt min 30pt</a:t>
            </a:r>
            <a:br>
              <a:rPr lang="en-AU" dirty="0"/>
            </a:br>
            <a:r>
              <a:rPr lang="en-US" dirty="0"/>
              <a:t>maximum 3 lines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55BA54-C4CA-46D1-B004-6604D8955C0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6550" y="3222625"/>
            <a:ext cx="3780000" cy="283527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Chart Placeholder 5">
            <a:extLst>
              <a:ext uri="{FF2B5EF4-FFF2-40B4-BE49-F238E27FC236}">
                <a16:creationId xmlns:a16="http://schemas.microsoft.com/office/drawing/2014/main" id="{6E2E5628-D506-417C-8CD2-61CCC0AA857B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171331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84237B9A-8AAA-4516-B3DD-DEA759226BA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3515605"/>
            <a:ext cx="2016000" cy="2540707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40" name="Chart Placeholder 5">
            <a:extLst>
              <a:ext uri="{FF2B5EF4-FFF2-40B4-BE49-F238E27FC236}">
                <a16:creationId xmlns:a16="http://schemas.microsoft.com/office/drawing/2014/main" id="{55A7B6EA-B26C-4F34-B83F-511E6823D754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505935" y="171331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835F5F51-B155-40CC-A33F-1DFEAF01E5F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25935" y="3515605"/>
            <a:ext cx="2016000" cy="2540707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42" name="Chart Placeholder 5">
            <a:extLst>
              <a:ext uri="{FF2B5EF4-FFF2-40B4-BE49-F238E27FC236}">
                <a16:creationId xmlns:a16="http://schemas.microsoft.com/office/drawing/2014/main" id="{2FA61365-08F3-4538-8FE1-666E3FA685D8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10017863" y="171331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E5904205-A152-47E0-A22D-B1721F35CF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37863" y="3515605"/>
            <a:ext cx="2016000" cy="2540707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32263473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2 – 4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786536" y="1725700"/>
            <a:ext cx="1368000" cy="136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660536" y="3769298"/>
            <a:ext cx="1620000" cy="1505405"/>
          </a:xfrm>
        </p:spPr>
        <p:txBody>
          <a:bodyPr lIns="0" tIns="0" rIns="0"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6643703" y="1725700"/>
            <a:ext cx="1368000" cy="136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17703" y="3769298"/>
            <a:ext cx="1620000" cy="1505405"/>
          </a:xfrm>
        </p:spPr>
        <p:txBody>
          <a:bodyPr lIns="0" tIns="0" rIns="0"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8473313" y="1725700"/>
            <a:ext cx="1368000" cy="136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47313" y="3769298"/>
            <a:ext cx="1620000" cy="1505405"/>
          </a:xfrm>
        </p:spPr>
        <p:txBody>
          <a:bodyPr lIns="0" tIns="0" rIns="0"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18" name="Chart Placeholder 5">
            <a:extLst>
              <a:ext uri="{FF2B5EF4-FFF2-40B4-BE49-F238E27FC236}">
                <a16:creationId xmlns:a16="http://schemas.microsoft.com/office/drawing/2014/main" id="{5D88EFBA-A472-46C2-BF2F-F64484BC4A4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10358038" y="1725700"/>
            <a:ext cx="1368000" cy="136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D908357-70E3-48CF-9AF1-A2D3BBA6E5A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237035" y="3769298"/>
            <a:ext cx="1620000" cy="1505405"/>
          </a:xfrm>
        </p:spPr>
        <p:txBody>
          <a:bodyPr lIns="0" tIns="0" rIns="0"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minimum </a:t>
            </a:r>
            <a:br>
              <a:rPr lang="en-US" dirty="0"/>
            </a:br>
            <a:r>
              <a:rPr lang="en-US" dirty="0"/>
              <a:t>14pt with single line spacing</a:t>
            </a:r>
          </a:p>
        </p:txBody>
      </p:sp>
      <p:sp>
        <p:nvSpPr>
          <p:cNvPr id="24" name="Text Placeholder 101">
            <a:extLst>
              <a:ext uri="{FF2B5EF4-FFF2-40B4-BE49-F238E27FC236}">
                <a16:creationId xmlns:a16="http://schemas.microsoft.com/office/drawing/2014/main" id="{8DFED698-B0D0-4FE6-B84E-CCA06B1B4AB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60536" y="3233328"/>
            <a:ext cx="1620000" cy="503883"/>
          </a:xfrm>
          <a:prstGeom prst="rect">
            <a:avLst/>
          </a:prstGeom>
        </p:spPr>
        <p:txBody>
          <a:bodyPr anchor="b"/>
          <a:lstStyle>
            <a:lvl1pPr algn="ctr">
              <a:defRPr sz="36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Text Placeholder 101">
            <a:extLst>
              <a:ext uri="{FF2B5EF4-FFF2-40B4-BE49-F238E27FC236}">
                <a16:creationId xmlns:a16="http://schemas.microsoft.com/office/drawing/2014/main" id="{7FA9AFAE-A05C-45EE-B59F-C359B081A5D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17703" y="3233328"/>
            <a:ext cx="1620000" cy="503883"/>
          </a:xfrm>
          <a:prstGeom prst="rect">
            <a:avLst/>
          </a:prstGeom>
        </p:spPr>
        <p:txBody>
          <a:bodyPr anchor="b"/>
          <a:lstStyle>
            <a:lvl1pPr algn="ctr">
              <a:defRPr sz="3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7" name="Text Placeholder 101">
            <a:extLst>
              <a:ext uri="{FF2B5EF4-FFF2-40B4-BE49-F238E27FC236}">
                <a16:creationId xmlns:a16="http://schemas.microsoft.com/office/drawing/2014/main" id="{EE7BDCAC-5C29-4AFF-9039-727B91E7980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47313" y="3233328"/>
            <a:ext cx="1620000" cy="503883"/>
          </a:xfrm>
          <a:prstGeom prst="rect">
            <a:avLst/>
          </a:prstGeom>
        </p:spPr>
        <p:txBody>
          <a:bodyPr anchor="b"/>
          <a:lstStyle>
            <a:lvl1pPr algn="ctr">
              <a:defRPr sz="3600" b="0">
                <a:solidFill>
                  <a:schemeClr val="accent3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Text Placeholder 101">
            <a:extLst>
              <a:ext uri="{FF2B5EF4-FFF2-40B4-BE49-F238E27FC236}">
                <a16:creationId xmlns:a16="http://schemas.microsoft.com/office/drawing/2014/main" id="{5AD810CD-90AC-4363-82DF-EFC41BC2130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32038" y="3233328"/>
            <a:ext cx="1620000" cy="503883"/>
          </a:xfrm>
          <a:prstGeom prst="rect">
            <a:avLst/>
          </a:prstGeom>
        </p:spPr>
        <p:txBody>
          <a:bodyPr anchor="b"/>
          <a:lstStyle>
            <a:lvl1pPr algn="ctr">
              <a:defRPr sz="3600" b="0">
                <a:solidFill>
                  <a:schemeClr val="accent6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9" name="Title 14">
            <a:extLst>
              <a:ext uri="{FF2B5EF4-FFF2-40B4-BE49-F238E27FC236}">
                <a16:creationId xmlns:a16="http://schemas.microsoft.com/office/drawing/2014/main" id="{D225A883-4672-41A6-ABC5-A73664A887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018" y="1763713"/>
            <a:ext cx="3780000" cy="1168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main title at 32pt min 30pt</a:t>
            </a:r>
            <a:br>
              <a:rPr lang="en-AU" dirty="0"/>
            </a:br>
            <a:r>
              <a:rPr lang="en-US" dirty="0"/>
              <a:t>maximum 3 lines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DDF013B-CBBC-4B40-AB4E-67CDD0537AE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6550" y="3222625"/>
            <a:ext cx="3780000" cy="283527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3952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3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45018" y="742829"/>
            <a:ext cx="3780000" cy="116867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main title at 32pt min 30pt</a:t>
            </a:r>
            <a:br>
              <a:rPr lang="en-AU" dirty="0"/>
            </a:br>
            <a:r>
              <a:rPr lang="en-US" dirty="0"/>
              <a:t>maximum 3 lines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55BA54-C4CA-46D1-B004-6604D8955C0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6550" y="2201741"/>
            <a:ext cx="3780000" cy="385457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hart Placeholder 5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0649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505935" y="70649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25935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10017863" y="706493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37863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  <p:sp>
        <p:nvSpPr>
          <p:cNvPr id="20" name="Chart Placeholder 5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1732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405753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505935" y="3621732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25935" y="5405753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  <p:sp>
        <p:nvSpPr>
          <p:cNvPr id="24" name="Chart Placeholder 5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10017863" y="3621732"/>
            <a:ext cx="1656000" cy="165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837863" y="5405753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2972136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4 – Two charts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08B-81B9-418F-86BD-3FA9146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CAB7-8711-443B-9FA8-B169A7A7A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609-77DA-49EC-9190-36AC375D7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071643-4897-4842-97D6-7688E1632E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D9807A7-E6F5-41B2-A9E2-0B56E7804D07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331788" y="2486582"/>
            <a:ext cx="2624947" cy="2814431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6E7F1E0-E294-4916-A7A9-38ED45F0E6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08350" y="2952449"/>
            <a:ext cx="2445975" cy="694879"/>
          </a:xfrm>
        </p:spPr>
        <p:txBody>
          <a:bodyPr anchor="t"/>
          <a:lstStyle>
            <a:lvl1pPr algn="l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14pt, single line spacing</a:t>
            </a:r>
          </a:p>
        </p:txBody>
      </p:sp>
      <p:sp>
        <p:nvSpPr>
          <p:cNvPr id="10" name="Text Placeholder 101">
            <a:extLst>
              <a:ext uri="{FF2B5EF4-FFF2-40B4-BE49-F238E27FC236}">
                <a16:creationId xmlns:a16="http://schemas.microsoft.com/office/drawing/2014/main" id="{913F18F1-880D-46B5-BA72-46100DE13F6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302294" y="2434941"/>
            <a:ext cx="1326081" cy="503883"/>
          </a:xfrm>
          <a:prstGeom prst="rect">
            <a:avLst/>
          </a:prstGeom>
        </p:spPr>
        <p:txBody>
          <a:bodyPr anchor="b"/>
          <a:lstStyle>
            <a:lvl1pPr>
              <a:defRPr sz="36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9B6E109-F636-4F66-81B2-545ED745EA6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08350" y="4606134"/>
            <a:ext cx="2445975" cy="694879"/>
          </a:xfrm>
        </p:spPr>
        <p:txBody>
          <a:bodyPr anchor="t"/>
          <a:lstStyle>
            <a:lvl1pPr algn="l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14pt, single line spacing</a:t>
            </a:r>
          </a:p>
        </p:txBody>
      </p:sp>
      <p:sp>
        <p:nvSpPr>
          <p:cNvPr id="12" name="Text Placeholder 101">
            <a:extLst>
              <a:ext uri="{FF2B5EF4-FFF2-40B4-BE49-F238E27FC236}">
                <a16:creationId xmlns:a16="http://schemas.microsoft.com/office/drawing/2014/main" id="{5462E221-863E-46AF-BD44-2083D59FE3D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02294" y="4088626"/>
            <a:ext cx="1326081" cy="503883"/>
          </a:xfrm>
          <a:prstGeom prst="rect">
            <a:avLst/>
          </a:prstGeom>
        </p:spPr>
        <p:txBody>
          <a:bodyPr anchor="b"/>
          <a:lstStyle>
            <a:lvl1pPr>
              <a:defRPr sz="3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3" name="Chart Placeholder 6">
            <a:extLst>
              <a:ext uri="{FF2B5EF4-FFF2-40B4-BE49-F238E27FC236}">
                <a16:creationId xmlns:a16="http://schemas.microsoft.com/office/drawing/2014/main" id="{E7A6CD9F-B364-4127-8503-10AF9FFC3800}"/>
              </a:ext>
            </a:extLst>
          </p:cNvPr>
          <p:cNvSpPr>
            <a:spLocks noGrp="1"/>
          </p:cNvSpPr>
          <p:nvPr>
            <p:ph type="chart" sz="quarter" idx="49"/>
          </p:nvPr>
        </p:nvSpPr>
        <p:spPr>
          <a:xfrm>
            <a:off x="6275388" y="2486582"/>
            <a:ext cx="2624947" cy="2814431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A4329CE-AD54-4B35-AAB5-10C1726D0F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51950" y="2952449"/>
            <a:ext cx="2445975" cy="694879"/>
          </a:xfrm>
        </p:spPr>
        <p:txBody>
          <a:bodyPr anchor="t"/>
          <a:lstStyle>
            <a:lvl1pPr algn="l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14pt, single line spacing</a:t>
            </a:r>
          </a:p>
        </p:txBody>
      </p:sp>
      <p:sp>
        <p:nvSpPr>
          <p:cNvPr id="15" name="Text Placeholder 101">
            <a:extLst>
              <a:ext uri="{FF2B5EF4-FFF2-40B4-BE49-F238E27FC236}">
                <a16:creationId xmlns:a16="http://schemas.microsoft.com/office/drawing/2014/main" id="{61ABF839-5076-4C9C-9760-7BE9015C9CE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45894" y="2434941"/>
            <a:ext cx="1326081" cy="503883"/>
          </a:xfrm>
          <a:prstGeom prst="rect">
            <a:avLst/>
          </a:prstGeom>
        </p:spPr>
        <p:txBody>
          <a:bodyPr anchor="b"/>
          <a:lstStyle>
            <a:lvl1pPr>
              <a:defRPr sz="3600" b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A359E9A-D4EB-4780-B860-C0DB0510174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51950" y="4606134"/>
            <a:ext cx="2445975" cy="694879"/>
          </a:xfrm>
        </p:spPr>
        <p:txBody>
          <a:bodyPr anchor="t"/>
          <a:lstStyle>
            <a:lvl1pPr algn="l">
              <a:spcBef>
                <a:spcPts val="0"/>
              </a:spcBef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maximum </a:t>
            </a:r>
            <a:br>
              <a:rPr lang="en-US" dirty="0"/>
            </a:br>
            <a:r>
              <a:rPr lang="en-US" dirty="0"/>
              <a:t>3 lines, minimum 14pt, single line spacing</a:t>
            </a:r>
          </a:p>
        </p:txBody>
      </p:sp>
      <p:sp>
        <p:nvSpPr>
          <p:cNvPr id="17" name="Text Placeholder 101">
            <a:extLst>
              <a:ext uri="{FF2B5EF4-FFF2-40B4-BE49-F238E27FC236}">
                <a16:creationId xmlns:a16="http://schemas.microsoft.com/office/drawing/2014/main" id="{EA9C3B4E-8041-475E-82B5-4B99C3D883B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45894" y="4088626"/>
            <a:ext cx="1326081" cy="503883"/>
          </a:xfrm>
          <a:prstGeom prst="rect">
            <a:avLst/>
          </a:prstGeom>
        </p:spPr>
        <p:txBody>
          <a:bodyPr anchor="b"/>
          <a:lstStyle>
            <a:lvl1pPr>
              <a:defRPr sz="3600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124292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5A2222E-6F06-403F-9BB7-59C622079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Subtitle (3rd Level)">
            <a:extLst>
              <a:ext uri="{FF2B5EF4-FFF2-40B4-BE49-F238E27FC236}">
                <a16:creationId xmlns:a16="http://schemas.microsoft.com/office/drawing/2014/main" id="{638DF190-7DA4-4BBC-AA6D-B54B5EC64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7" name="Long Subline">
            <a:extLst>
              <a:ext uri="{FF2B5EF4-FFF2-40B4-BE49-F238E27FC236}">
                <a16:creationId xmlns:a16="http://schemas.microsoft.com/office/drawing/2014/main" id="{2FAE2CC9-E3B2-41E2-A79F-D61C5EF558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AC147F59-5E8B-4627-A563-B72519E77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8" name="Acc_Applied_Intell_Wordmark_BLK Colour Positive">
            <a:extLst>
              <a:ext uri="{FF2B5EF4-FFF2-40B4-BE49-F238E27FC236}">
                <a16:creationId xmlns:a16="http://schemas.microsoft.com/office/drawing/2014/main" id="{19075430-4F64-4069-B75C-0CFF8B5627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93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2 –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08B-81B9-418F-86BD-3FA9146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CAB7-8711-443B-9FA8-B169A7A7A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609-77DA-49EC-9190-36AC375D7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071643-4897-4842-97D6-7688E1632E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D9807A7-E6F5-41B2-A9E2-0B56E7804D07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331788" y="2159000"/>
            <a:ext cx="5588000" cy="3897313"/>
          </a:xfrm>
        </p:spPr>
        <p:txBody>
          <a:bodyPr/>
          <a:lstStyle/>
          <a:p>
            <a:endParaRPr lang="en-AU"/>
          </a:p>
        </p:txBody>
      </p:sp>
      <p:sp>
        <p:nvSpPr>
          <p:cNvPr id="8" name="Chart Placeholder 6">
            <a:extLst>
              <a:ext uri="{FF2B5EF4-FFF2-40B4-BE49-F238E27FC236}">
                <a16:creationId xmlns:a16="http://schemas.microsoft.com/office/drawing/2014/main" id="{15F6F1EE-C443-49DD-86B3-169C01E5DFB9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6265863" y="2159000"/>
            <a:ext cx="5588000" cy="3897313"/>
          </a:xfrm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2817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5 – Two charts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08B-81B9-418F-86BD-3FA9146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CAB7-8711-443B-9FA8-B169A7A7A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609-77DA-49EC-9190-36AC375D7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D9807A7-E6F5-41B2-A9E2-0B56E7804D07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331787" y="2313253"/>
            <a:ext cx="7069137" cy="1368000"/>
          </a:xfrm>
        </p:spPr>
        <p:txBody>
          <a:bodyPr/>
          <a:lstStyle/>
          <a:p>
            <a:endParaRPr lang="en-AU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B6290DA-37EF-4A2C-88F1-6499FB9B14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9724" y="1780358"/>
            <a:ext cx="7053552" cy="439201"/>
          </a:xfrm>
        </p:spPr>
        <p:txBody>
          <a:bodyPr anchor="b"/>
          <a:lstStyle>
            <a:lvl1pPr algn="l">
              <a:spcBef>
                <a:spcPts val="0"/>
              </a:spcBef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 minimum 14pt with single line spacing and maximum number of lines to the bottom of box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B045A6-1C79-4CE6-9F28-0DF0BC3E99E1}"/>
              </a:ext>
            </a:extLst>
          </p:cNvPr>
          <p:cNvCxnSpPr/>
          <p:nvPr userDrawn="1"/>
        </p:nvCxnSpPr>
        <p:spPr>
          <a:xfrm>
            <a:off x="7758113" y="1768475"/>
            <a:ext cx="410368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BC0E16-519C-4DF1-B4FC-3DAE623A585C}"/>
              </a:ext>
            </a:extLst>
          </p:cNvPr>
          <p:cNvCxnSpPr/>
          <p:nvPr userDrawn="1"/>
        </p:nvCxnSpPr>
        <p:spPr>
          <a:xfrm>
            <a:off x="7758113" y="6056313"/>
            <a:ext cx="410368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hart Placeholder 6">
            <a:extLst>
              <a:ext uri="{FF2B5EF4-FFF2-40B4-BE49-F238E27FC236}">
                <a16:creationId xmlns:a16="http://schemas.microsoft.com/office/drawing/2014/main" id="{BDDEDD1D-3F32-4FFF-B2B3-ACB447B143BB}"/>
              </a:ext>
            </a:extLst>
          </p:cNvPr>
          <p:cNvSpPr>
            <a:spLocks noGrp="1"/>
          </p:cNvSpPr>
          <p:nvPr>
            <p:ph type="chart" sz="quarter" idx="47"/>
          </p:nvPr>
        </p:nvSpPr>
        <p:spPr>
          <a:xfrm>
            <a:off x="331787" y="4681254"/>
            <a:ext cx="7069137" cy="1368000"/>
          </a:xfrm>
        </p:spPr>
        <p:txBody>
          <a:bodyPr/>
          <a:lstStyle/>
          <a:p>
            <a:endParaRPr lang="en-AU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EA604FB-0283-4F76-9CD7-6D84546EBF8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9724" y="4148359"/>
            <a:ext cx="7053552" cy="439201"/>
          </a:xfrm>
        </p:spPr>
        <p:txBody>
          <a:bodyPr anchor="b"/>
          <a:lstStyle>
            <a:lvl1pPr algn="l">
              <a:spcBef>
                <a:spcPts val="0"/>
              </a:spcBef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 minimum 14pt with single line spacing and maximum number of lines to the bottom of box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7E96FF3-FBCD-48EB-9B40-2C0F4C7E87A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758113" y="1768475"/>
            <a:ext cx="4103687" cy="4287837"/>
          </a:xfrm>
        </p:spPr>
        <p:txBody>
          <a:bodyPr tIns="108000" bIns="108000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965118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7 – Three charts w/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08B-81B9-418F-86BD-3FA9146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CAB7-8711-443B-9FA8-B169A7A7A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609-77DA-49EC-9190-36AC375D7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D9807A7-E6F5-41B2-A9E2-0B56E7804D07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331788" y="2367751"/>
            <a:ext cx="3600000" cy="3688562"/>
          </a:xfrm>
        </p:spPr>
        <p:txBody>
          <a:bodyPr/>
          <a:lstStyle/>
          <a:p>
            <a:endParaRPr lang="en-AU"/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6244B4D9-0508-4939-A8D0-7669084F266E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4292826" y="2367751"/>
            <a:ext cx="3600000" cy="3688562"/>
          </a:xfrm>
        </p:spPr>
        <p:txBody>
          <a:bodyPr/>
          <a:lstStyle/>
          <a:p>
            <a:endParaRPr lang="en-AU"/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06B353E5-EEAB-482C-9DB1-97149E7A2A60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8253863" y="2367751"/>
            <a:ext cx="3600000" cy="3688562"/>
          </a:xfrm>
        </p:spPr>
        <p:txBody>
          <a:bodyPr/>
          <a:lstStyle/>
          <a:p>
            <a:endParaRPr lang="en-AU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B6290DA-37EF-4A2C-88F1-6499FB9B145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9724" y="1421784"/>
            <a:ext cx="3592063" cy="737216"/>
          </a:xfrm>
        </p:spPr>
        <p:txBody>
          <a:bodyPr anchor="b"/>
          <a:lstStyle>
            <a:lvl1pPr algn="l">
              <a:spcBef>
                <a:spcPts val="0"/>
              </a:spcBef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 minimum 14pt with single line spacing and maximum number of lines to the bottom of box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9E47058-6563-4835-9363-ED56FB9E0C5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92826" y="1421784"/>
            <a:ext cx="3592063" cy="737216"/>
          </a:xfrm>
        </p:spPr>
        <p:txBody>
          <a:bodyPr anchor="b"/>
          <a:lstStyle>
            <a:lvl1pPr algn="l">
              <a:spcBef>
                <a:spcPts val="0"/>
              </a:spcBef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 minimum 14pt with single line spacing and maximum number of lines to the bottom of box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2DD468C-4B0C-499E-BDFC-A2267A9FA70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261800" y="1421784"/>
            <a:ext cx="3592063" cy="737216"/>
          </a:xfrm>
        </p:spPr>
        <p:txBody>
          <a:bodyPr anchor="b"/>
          <a:lstStyle>
            <a:lvl1pPr algn="l">
              <a:spcBef>
                <a:spcPts val="0"/>
              </a:spcBef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 minimum 14pt with single line spacing and maximum number of lines to the bottom of box</a:t>
            </a:r>
          </a:p>
        </p:txBody>
      </p:sp>
    </p:spTree>
    <p:extLst>
      <p:ext uri="{BB962C8B-B14F-4D97-AF65-F5344CB8AC3E}">
        <p14:creationId xmlns:p14="http://schemas.microsoft.com/office/powerpoint/2010/main" val="35585047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8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708B-81B9-418F-86BD-3FA9146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69CAB7-8711-443B-9FA8-B169A7A7A8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B609-77DA-49EC-9190-36AC375D7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9071643-4897-4842-97D6-7688E1632E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Insert subtitle here at 20pt, align to the baseline of the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A50DDE-0EBE-407B-9F80-3018F05E95E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800" y="2310391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DA69D3-033B-470A-A4BD-0FBBF2A686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76350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D9807A7-E6F5-41B2-A9E2-0B56E7804D07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1395296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B2036C7-C8F5-4135-AF22-99CE4EF049A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34800" y="2844137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1D62620-0DD4-407A-903D-36C300C8B48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4800" y="3377883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E1DFEC0-715F-48B7-910C-571B2AA7F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4800" y="3911629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5B68EE-1BAE-4129-B71E-E7445BBAD0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4800" y="4445375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2BE4C7A-29D3-419F-AF7C-8060899724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4800" y="4979121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A8A1A8A-B961-48B5-8074-114D8A9D136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34800" y="5512867"/>
            <a:ext cx="807913" cy="276999"/>
          </a:xfrm>
        </p:spPr>
        <p:txBody>
          <a:bodyPr wrap="none" anchor="ctr">
            <a:noAutofit/>
          </a:bodyPr>
          <a:lstStyle>
            <a:lvl1pPr>
              <a:defRPr sz="1400"/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Country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76C0EA70-47FF-4B09-8E1D-F293AFC5E31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68638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CED3D488-3C5B-4C00-92CC-0861A26F3D8C}"/>
              </a:ext>
            </a:extLst>
          </p:cNvPr>
          <p:cNvSpPr>
            <a:spLocks noGrp="1"/>
          </p:cNvSpPr>
          <p:nvPr>
            <p:ph type="chart" sz="quarter" idx="47"/>
          </p:nvPr>
        </p:nvSpPr>
        <p:spPr>
          <a:xfrm>
            <a:off x="3187584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288C177-E5EC-463D-8ADC-A73817553BB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860926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9DB5564C-650A-4468-8CF4-9435B177522A}"/>
              </a:ext>
            </a:extLst>
          </p:cNvPr>
          <p:cNvSpPr>
            <a:spLocks noGrp="1"/>
          </p:cNvSpPr>
          <p:nvPr>
            <p:ph type="chart" sz="quarter" idx="49"/>
          </p:nvPr>
        </p:nvSpPr>
        <p:spPr>
          <a:xfrm>
            <a:off x="4979872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FB2E83A-8117-4765-A27E-797D2A90D1D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53214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Chart Placeholder 6">
            <a:extLst>
              <a:ext uri="{FF2B5EF4-FFF2-40B4-BE49-F238E27FC236}">
                <a16:creationId xmlns:a16="http://schemas.microsoft.com/office/drawing/2014/main" id="{3F49E066-468A-4CA8-961C-7BA5AA93D8EF}"/>
              </a:ext>
            </a:extLst>
          </p:cNvPr>
          <p:cNvSpPr>
            <a:spLocks noGrp="1"/>
          </p:cNvSpPr>
          <p:nvPr>
            <p:ph type="chart" sz="quarter" idx="51"/>
          </p:nvPr>
        </p:nvSpPr>
        <p:spPr>
          <a:xfrm>
            <a:off x="6772160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B2BE3BCC-636C-474E-B9E7-9E7D087C09C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45502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Chart Placeholder 6">
            <a:extLst>
              <a:ext uri="{FF2B5EF4-FFF2-40B4-BE49-F238E27FC236}">
                <a16:creationId xmlns:a16="http://schemas.microsoft.com/office/drawing/2014/main" id="{AD574E99-85B4-49E3-9915-68A9F58AF72F}"/>
              </a:ext>
            </a:extLst>
          </p:cNvPr>
          <p:cNvSpPr>
            <a:spLocks noGrp="1"/>
          </p:cNvSpPr>
          <p:nvPr>
            <p:ph type="chart" sz="quarter" idx="53"/>
          </p:nvPr>
        </p:nvSpPr>
        <p:spPr>
          <a:xfrm>
            <a:off x="8564448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F943659C-168F-40C8-BBAE-03A95F71B5D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237788" y="1768475"/>
            <a:ext cx="1616075" cy="4287838"/>
          </a:xfrm>
          <a:solidFill>
            <a:schemeClr val="tx2">
              <a:lumMod val="20000"/>
              <a:lumOff val="80000"/>
            </a:schemeClr>
          </a:solidFill>
        </p:spPr>
        <p:txBody>
          <a:bodyPr lIns="108000" tIns="72000" rIns="108000" bIns="108000"/>
          <a:lstStyle>
            <a:lvl1pPr algn="ctr">
              <a:defRPr sz="1600" b="1"/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0" name="Chart Placeholder 6">
            <a:extLst>
              <a:ext uri="{FF2B5EF4-FFF2-40B4-BE49-F238E27FC236}">
                <a16:creationId xmlns:a16="http://schemas.microsoft.com/office/drawing/2014/main" id="{953BA0EC-8260-4B90-8345-E01FB00D68E2}"/>
              </a:ext>
            </a:extLst>
          </p:cNvPr>
          <p:cNvSpPr>
            <a:spLocks noGrp="1"/>
          </p:cNvSpPr>
          <p:nvPr>
            <p:ph type="chart" sz="quarter" idx="55"/>
          </p:nvPr>
        </p:nvSpPr>
        <p:spPr>
          <a:xfrm>
            <a:off x="10356734" y="2182909"/>
            <a:ext cx="1378182" cy="3727386"/>
          </a:xfrm>
        </p:spPr>
        <p:txBody>
          <a:bodyPr/>
          <a:lstStyle>
            <a:lvl1pPr>
              <a:defRPr sz="1100"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44731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s –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00ED-CB1B-4EBC-A0D2-2190AF4D887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D8AC7A02-6FA4-4345-86DC-31EEBF6773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2957" y="1594450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AB7E157-81FF-43BA-BC67-794D480E46F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19877" y="1762619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6359771-6B4A-4B9D-98E0-C6EF47FC8D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919507" y="2478326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0DA3A018-7E8D-4C1E-83DF-65FFBE5CAE05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90951" y="1594450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9FE0416-6290-4CA2-943C-8E1947B5AD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97871" y="1762619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F924C3-F2E4-4B28-9ABB-25B329FD02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97501" y="2478326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D18CF009-4CDE-43DD-8422-21A829F41C3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12957" y="3825636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20148E7-AB27-46D2-A5CA-9EB833E7F44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919877" y="3993805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36D3D9FF-456C-4FF9-B2A0-1B51E744990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19507" y="4709512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4BA20B98-DD96-4A8A-B459-2F06012F8BC0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290951" y="3825636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C5D5BEFF-DB41-4E3F-8D8F-C6D8969E04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897871" y="3993805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B201400-8244-45D9-9C7B-395C31096CD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97501" y="4709512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12D735-BC2E-4E4B-8565-6BFEA8AE67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805" y="1949050"/>
            <a:ext cx="3146120" cy="777600"/>
          </a:xfrm>
        </p:spPr>
        <p:txBody>
          <a:bodyPr/>
          <a:lstStyle>
            <a:lvl1pPr>
              <a:defRPr sz="5600"/>
            </a:lvl1pPr>
          </a:lstStyle>
          <a:p>
            <a:r>
              <a:rPr lang="en-US" dirty="0"/>
              <a:t>contact</a:t>
            </a: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A3DAD3-407A-4981-8D2A-4EB289CC93C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39725" y="1594450"/>
            <a:ext cx="3124200" cy="344488"/>
          </a:xfrm>
        </p:spPr>
        <p:txBody>
          <a:bodyPr anchor="b"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For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35731331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s –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13"/>
          <p:cNvSpPr>
            <a:spLocks noGrp="1"/>
          </p:cNvSpPr>
          <p:nvPr>
            <p:ph type="pic" sz="quarter" idx="24" hasCustomPrompt="1"/>
          </p:nvPr>
        </p:nvSpPr>
        <p:spPr>
          <a:xfrm>
            <a:off x="334963" y="1594450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941883" y="1762619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782EB7-1480-4D3C-BB63-2D2E9A7754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941513" y="2478326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00ED-CB1B-4EBC-A0D2-2190AF4D887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D8AC7A02-6FA4-4345-86DC-31EEBF6773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312957" y="1594450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AB7E157-81FF-43BA-BC67-794D480E46F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919877" y="1762619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6359771-6B4A-4B9D-98E0-C6EF47FC8D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919507" y="2478326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0DA3A018-7E8D-4C1E-83DF-65FFBE5CAE05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290951" y="1594450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9FE0416-6290-4CA2-943C-8E1947B5AD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97871" y="1762619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F924C3-F2E4-4B28-9ABB-25B329FD021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97501" y="2478326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F79C44C1-2183-4431-837E-83BADECA5F0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34963" y="3825636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58D659C7-B9AF-4B1E-86E0-760192734F2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941883" y="3993805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1C051C9A-5249-422E-AC1E-83FA1419991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941513" y="4709512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D18CF009-4CDE-43DD-8422-21A829F41C3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312957" y="3825636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A20148E7-AB27-46D2-A5CA-9EB833E7F44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919877" y="3993805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36D3D9FF-456C-4FF9-B2A0-1B51E7449906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919507" y="4709512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4BA20B98-DD96-4A8A-B459-2F06012F8BC0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290951" y="3825636"/>
            <a:ext cx="1440000" cy="144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C5D5BEFF-DB41-4E3F-8D8F-C6D8969E04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897871" y="3993805"/>
            <a:ext cx="1955800" cy="4985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8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FB201400-8244-45D9-9C7B-395C31096CD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897501" y="4709512"/>
            <a:ext cx="1955800" cy="554038"/>
          </a:xfrm>
        </p:spPr>
        <p:txBody>
          <a:bodyPr/>
          <a:lstStyle>
            <a:lvl1pPr>
              <a:spcBef>
                <a:spcPts val="0"/>
              </a:spcBef>
              <a:defRPr sz="1400" b="0"/>
            </a:lvl1pPr>
          </a:lstStyle>
          <a:p>
            <a:pPr lvl="0"/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</p:spTree>
    <p:extLst>
      <p:ext uri="{BB962C8B-B14F-4D97-AF65-F5344CB8AC3E}">
        <p14:creationId xmlns:p14="http://schemas.microsoft.com/office/powerpoint/2010/main" val="30786479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Key Point 1.1 – (Right) –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0CACF59-9EB2-4C8F-8B0F-47BAAF9BED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3708000" anchor="ctr" anchorCtr="0"/>
          <a:lstStyle>
            <a:lvl1pPr algn="l">
              <a:defRPr sz="1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insert image in placeholder and </a:t>
            </a:r>
            <a:br>
              <a:rPr lang="en-US" dirty="0"/>
            </a:br>
            <a:r>
              <a:rPr lang="en-US" dirty="0"/>
              <a:t>use the crop tool to center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3" y="1428628"/>
            <a:ext cx="5568950" cy="4096970"/>
          </a:xfr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80000"/>
              </a:lnSpc>
              <a:defRPr lang="en-US" sz="4999" cap="none" baseline="0" dirty="0" smtClean="0">
                <a:solidFill>
                  <a:schemeClr val="accent1"/>
                </a:solidFill>
                <a:latin typeface="+mj-lt"/>
              </a:defRPr>
            </a:lvl1pPr>
            <a:lvl2pPr marL="0" indent="0">
              <a:spcAft>
                <a:spcPts val="800"/>
              </a:spcAft>
              <a:buNone/>
              <a:defRPr lang="en-US" sz="2000" b="1" dirty="0" smtClean="0"/>
            </a:lvl2pPr>
            <a:lvl3pPr marL="180939" indent="-180939">
              <a:spcBef>
                <a:spcPts val="0"/>
              </a:spcBef>
              <a:buFont typeface="Arial" panose="020B0604020202020204" pitchFamily="34" charset="0"/>
              <a:buChar char="•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468626" indent="-28575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 dirty="0"/>
              <a:t>Heading</a:t>
            </a:r>
          </a:p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marL="365751" lvl="2" indent="-182875" algn="l" defTabSz="173463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‒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2414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s –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00ED-CB1B-4EBC-A0D2-2190AF4D887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6" name="Picture Placeholder 13"/>
          <p:cNvSpPr>
            <a:spLocks noGrp="1"/>
          </p:cNvSpPr>
          <p:nvPr>
            <p:ph type="pic" sz="quarter" idx="24" hasCustomPrompt="1"/>
          </p:nvPr>
        </p:nvSpPr>
        <p:spPr>
          <a:xfrm>
            <a:off x="334963" y="720724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8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1917525" y="1554057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917525" y="949150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82943577-52CD-45C0-BA4D-976D5E0A11B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326198" y="720724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8070DC40-9899-4A4A-BAAD-05904D3E31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08759" y="1554057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1FA9F3D-AEBD-4D84-AF7F-B1CE1B50220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908759" y="949150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61CCB29D-81E4-474A-9E60-64969F0BF5D9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18676" y="720724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67FD3F74-CC98-41F6-89DD-523764841E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01237" y="1554057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238998E-59EA-4ED0-AA88-76878FC363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1237" y="949150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58AB748D-3F81-4557-B3D7-F03C7DBB1F7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34963" y="2669381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F085331F-0069-4021-A782-2F81017BAA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17525" y="3502714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9E29FD6-D6A8-4DF8-BA60-CA2F4E0A972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17525" y="2897807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7E73CFAA-2290-4A3B-ACB0-46E756C8C06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326198" y="2669381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B533CE63-3C39-4F28-8FD6-C3421467A1C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8759" y="3502714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C636ABB-A70F-4EB3-A49C-E87CB670A51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908759" y="2897807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6ADA8BDF-9581-477C-B393-E3BF58BBA4E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318676" y="2669381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CCC041D0-7C7F-453C-A761-5E1659FEE9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01237" y="3502714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62CFD299-FBDA-4420-B6BC-30CC5202340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01237" y="2897807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355D49B8-7F32-4C57-BBDB-413CF5045BEB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34963" y="4618038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A7ED62E9-DEF3-4C61-AFA9-7ADD19C83A6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917525" y="5451371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D79B3D2F-B98A-4D21-81D2-AF0177DC6F8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917525" y="4846464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D1938073-7751-426B-AFFE-ACF2734516B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326198" y="4618038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9E982510-020D-4762-86E1-D71B756C88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759" y="5451371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C30BEF2-8119-4CC1-9E0B-B2B7F085A19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08759" y="4846464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AF96F25-0EA5-4D8F-88CA-69687FA5B2B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318676" y="4618038"/>
            <a:ext cx="1440000" cy="14382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89F59911-9C77-4CB7-8C32-DDA375212A1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901237" y="5451371"/>
            <a:ext cx="1955178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60B45FD9-1C56-474E-BF09-A9B543D140B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1237" y="4846464"/>
            <a:ext cx="1955800" cy="387798"/>
          </a:xfrm>
        </p:spPr>
        <p:txBody>
          <a:bodyPr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</p:spTree>
    <p:extLst>
      <p:ext uri="{BB962C8B-B14F-4D97-AF65-F5344CB8AC3E}">
        <p14:creationId xmlns:p14="http://schemas.microsoft.com/office/powerpoint/2010/main" val="538392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s –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D800ED-CB1B-4EBC-A0D2-2190AF4D887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334964" y="720724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48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1536143" y="1373730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536143" y="872926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1B61C72F-A61A-475F-B708-7778DD3D5ECB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3263654" y="720724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58" name="Text Placeholder 24">
            <a:extLst>
              <a:ext uri="{FF2B5EF4-FFF2-40B4-BE49-F238E27FC236}">
                <a16:creationId xmlns:a16="http://schemas.microsoft.com/office/drawing/2014/main" id="{CD0B6CB8-8AE2-4F75-8D8C-F395388880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833" y="1373730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9B6AFF4F-7D8C-44B1-AEA5-B6422CD6D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64833" y="872926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60" name="Picture Placeholder 13">
            <a:extLst>
              <a:ext uri="{FF2B5EF4-FFF2-40B4-BE49-F238E27FC236}">
                <a16:creationId xmlns:a16="http://schemas.microsoft.com/office/drawing/2014/main" id="{1AA993C1-EAAC-47C0-8C17-188D335F0613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6192344" y="720724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B62B03C9-8C90-471A-B8F0-55639A3CA7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3523" y="1373730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93B713DE-8A30-4CC3-9D84-54EE3E4AB99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93523" y="872926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63" name="Picture Placeholder 13">
            <a:extLst>
              <a:ext uri="{FF2B5EF4-FFF2-40B4-BE49-F238E27FC236}">
                <a16:creationId xmlns:a16="http://schemas.microsoft.com/office/drawing/2014/main" id="{5939760F-25C2-457E-960A-5FC5A26651F1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9121034" y="720724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64" name="Text Placeholder 24">
            <a:extLst>
              <a:ext uri="{FF2B5EF4-FFF2-40B4-BE49-F238E27FC236}">
                <a16:creationId xmlns:a16="http://schemas.microsoft.com/office/drawing/2014/main" id="{4E7CB804-79F4-407D-B5CB-3E0BCEC0ECA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22213" y="1373730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4C4FC8E-415C-4661-BD7E-7D8F7499EE4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322213" y="872926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66" name="Picture Placeholder 13">
            <a:extLst>
              <a:ext uri="{FF2B5EF4-FFF2-40B4-BE49-F238E27FC236}">
                <a16:creationId xmlns:a16="http://schemas.microsoft.com/office/drawing/2014/main" id="{DF5EBCCA-DF47-4B32-B4BC-C45F0CD379DB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334964" y="2839422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67" name="Text Placeholder 24">
            <a:extLst>
              <a:ext uri="{FF2B5EF4-FFF2-40B4-BE49-F238E27FC236}">
                <a16:creationId xmlns:a16="http://schemas.microsoft.com/office/drawing/2014/main" id="{6FD81168-D0F0-436F-8695-8EAFC676A4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36143" y="3492428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73AADAA-4652-4A18-BC80-568D199EA6F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36143" y="2991624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69" name="Picture Placeholder 13">
            <a:extLst>
              <a:ext uri="{FF2B5EF4-FFF2-40B4-BE49-F238E27FC236}">
                <a16:creationId xmlns:a16="http://schemas.microsoft.com/office/drawing/2014/main" id="{3CD38AFD-BDF5-4F59-891C-0F1D847E7064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3263654" y="2839422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70" name="Text Placeholder 24">
            <a:extLst>
              <a:ext uri="{FF2B5EF4-FFF2-40B4-BE49-F238E27FC236}">
                <a16:creationId xmlns:a16="http://schemas.microsoft.com/office/drawing/2014/main" id="{E4CC263A-A86A-4262-87B5-785369FB0C7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64833" y="3492428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6D106DB1-7399-4791-BE40-3A30E77A34E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64833" y="2991624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72" name="Picture Placeholder 13">
            <a:extLst>
              <a:ext uri="{FF2B5EF4-FFF2-40B4-BE49-F238E27FC236}">
                <a16:creationId xmlns:a16="http://schemas.microsoft.com/office/drawing/2014/main" id="{1967F17D-4411-48E0-903E-87D73376D5F8}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6192344" y="2839422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73" name="Text Placeholder 24">
            <a:extLst>
              <a:ext uri="{FF2B5EF4-FFF2-40B4-BE49-F238E27FC236}">
                <a16:creationId xmlns:a16="http://schemas.microsoft.com/office/drawing/2014/main" id="{C19CB072-BD90-4445-ABEB-172BCE0406B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393523" y="3492428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C097DCF5-477B-475F-BE75-09C3B186C8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93523" y="2991624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75" name="Picture Placeholder 13">
            <a:extLst>
              <a:ext uri="{FF2B5EF4-FFF2-40B4-BE49-F238E27FC236}">
                <a16:creationId xmlns:a16="http://schemas.microsoft.com/office/drawing/2014/main" id="{0214CBEE-8AD8-49A0-BCBB-0E9C0B3B1C18}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9121034" y="2839422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76" name="Text Placeholder 24">
            <a:extLst>
              <a:ext uri="{FF2B5EF4-FFF2-40B4-BE49-F238E27FC236}">
                <a16:creationId xmlns:a16="http://schemas.microsoft.com/office/drawing/2014/main" id="{64F539D2-CF35-472E-9FAA-0945E97640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22213" y="3492428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83C22CBD-241C-4080-B6AB-2E4F1513F8F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322213" y="2991624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78" name="Picture Placeholder 13">
            <a:extLst>
              <a:ext uri="{FF2B5EF4-FFF2-40B4-BE49-F238E27FC236}">
                <a16:creationId xmlns:a16="http://schemas.microsoft.com/office/drawing/2014/main" id="{2CC73019-12A4-40AE-BA6D-62AF606686B9}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334964" y="4958121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79" name="Text Placeholder 24">
            <a:extLst>
              <a:ext uri="{FF2B5EF4-FFF2-40B4-BE49-F238E27FC236}">
                <a16:creationId xmlns:a16="http://schemas.microsoft.com/office/drawing/2014/main" id="{51B111CD-F89E-4890-B7DA-54E2455BC45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36143" y="5611127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A721DA67-480B-4A4A-BB8A-C5A186217D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536143" y="5110323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81" name="Picture Placeholder 13">
            <a:extLst>
              <a:ext uri="{FF2B5EF4-FFF2-40B4-BE49-F238E27FC236}">
                <a16:creationId xmlns:a16="http://schemas.microsoft.com/office/drawing/2014/main" id="{5620DBE2-E4E6-43DE-ACFC-BFAA793ACFEB}"/>
              </a:ext>
            </a:extLst>
          </p:cNvPr>
          <p:cNvSpPr>
            <a:spLocks noGrp="1" noChangeAspect="1"/>
          </p:cNvSpPr>
          <p:nvPr>
            <p:ph type="pic" sz="quarter" idx="57" hasCustomPrompt="1"/>
          </p:nvPr>
        </p:nvSpPr>
        <p:spPr>
          <a:xfrm>
            <a:off x="3263654" y="4958121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82" name="Text Placeholder 24">
            <a:extLst>
              <a:ext uri="{FF2B5EF4-FFF2-40B4-BE49-F238E27FC236}">
                <a16:creationId xmlns:a16="http://schemas.microsoft.com/office/drawing/2014/main" id="{2A2AFE4B-6C34-4FCD-99E0-0E34E4502CD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64833" y="5611127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C4B200D6-E924-480F-8B0C-53EA2B4911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64833" y="5110323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84" name="Picture Placeholder 13">
            <a:extLst>
              <a:ext uri="{FF2B5EF4-FFF2-40B4-BE49-F238E27FC236}">
                <a16:creationId xmlns:a16="http://schemas.microsoft.com/office/drawing/2014/main" id="{70C222E9-15CA-4FCC-8951-A913ED090B19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192344" y="4958121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85" name="Text Placeholder 24">
            <a:extLst>
              <a:ext uri="{FF2B5EF4-FFF2-40B4-BE49-F238E27FC236}">
                <a16:creationId xmlns:a16="http://schemas.microsoft.com/office/drawing/2014/main" id="{5A4FC691-3E74-4AA4-A425-43D9479B337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93523" y="5611127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86" name="Text Placeholder 4">
            <a:extLst>
              <a:ext uri="{FF2B5EF4-FFF2-40B4-BE49-F238E27FC236}">
                <a16:creationId xmlns:a16="http://schemas.microsoft.com/office/drawing/2014/main" id="{468C5127-E96C-4A46-93C4-C2E40BB508D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93523" y="5110323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sp>
        <p:nvSpPr>
          <p:cNvPr id="87" name="Picture Placeholder 13">
            <a:extLst>
              <a:ext uri="{FF2B5EF4-FFF2-40B4-BE49-F238E27FC236}">
                <a16:creationId xmlns:a16="http://schemas.microsoft.com/office/drawing/2014/main" id="{43CFB757-873A-467F-B051-5F444340FC36}"/>
              </a:ext>
            </a:extLst>
          </p:cNvPr>
          <p:cNvSpPr>
            <a:spLocks noGrp="1" noChangeAspect="1"/>
          </p:cNvSpPr>
          <p:nvPr>
            <p:ph type="pic" sz="quarter" idx="63" hasCustomPrompt="1"/>
          </p:nvPr>
        </p:nvSpPr>
        <p:spPr>
          <a:xfrm>
            <a:off x="9121034" y="4958121"/>
            <a:ext cx="1081295" cy="10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 anchorCtr="0"/>
          <a:lstStyle>
            <a:lvl1pPr marL="0" marR="0" indent="0" algn="ctr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000" b="0" cap="none" baseline="0"/>
            </a:lvl1pPr>
          </a:lstStyle>
          <a:p>
            <a:r>
              <a:rPr lang="en-US" dirty="0"/>
              <a:t>Click icon to insert headshot</a:t>
            </a:r>
            <a:endParaRPr lang="en-AU" dirty="0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BEBE714F-0553-4921-B2A4-7837388171E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322213" y="5611127"/>
            <a:ext cx="1524919" cy="350770"/>
          </a:xfrm>
        </p:spPr>
        <p:txBody>
          <a:bodyPr vert="horz" wrap="square" lIns="0" tIns="45626" rIns="0" bIns="0" rtlCol="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lang="en-US" sz="1100" b="0" cap="none" baseline="0" dirty="0" smtClean="0">
                <a:ea typeface="Roboto Light" panose="02000000000000000000" pitchFamily="2" charset="0"/>
                <a:cs typeface="Arial" pitchFamily="34" charset="0"/>
              </a:defRPr>
            </a:lvl1pPr>
          </a:lstStyle>
          <a:p>
            <a:pPr lvl="0" defTabSz="912517" fontAlgn="base">
              <a:spcBef>
                <a:spcPts val="0"/>
              </a:spcBef>
              <a:spcAft>
                <a:spcPct val="0"/>
              </a:spcAft>
              <a:buFont typeface="Arial" pitchFamily="34" charset="0"/>
            </a:pPr>
            <a:r>
              <a:rPr lang="en-US" dirty="0"/>
              <a:t>Job position</a:t>
            </a:r>
            <a:br>
              <a:rPr lang="en-US" dirty="0"/>
            </a:br>
            <a:r>
              <a:rPr lang="en-US" dirty="0"/>
              <a:t>Accenture Strategy</a:t>
            </a:r>
          </a:p>
        </p:txBody>
      </p:sp>
      <p:sp>
        <p:nvSpPr>
          <p:cNvPr id="89" name="Text Placeholder 4">
            <a:extLst>
              <a:ext uri="{FF2B5EF4-FFF2-40B4-BE49-F238E27FC236}">
                <a16:creationId xmlns:a16="http://schemas.microsoft.com/office/drawing/2014/main" id="{7F41EC93-9ADC-4855-8282-05590F73068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322213" y="5110323"/>
            <a:ext cx="1524919" cy="387798"/>
          </a:xfr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 b="1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</p:spTree>
    <p:extLst>
      <p:ext uri="{BB962C8B-B14F-4D97-AF65-F5344CB8AC3E}">
        <p14:creationId xmlns:p14="http://schemas.microsoft.com/office/powerpoint/2010/main" val="367383782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1.4 – w/t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B9CF3DD-5DC4-45C0-A261-BBF43711E8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2"/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on the icon to insert image in placeholder and </a:t>
            </a:r>
            <a:br>
              <a:rPr lang="en-US" dirty="0"/>
            </a:br>
            <a:r>
              <a:rPr lang="en-US" dirty="0"/>
              <a:t>use the crop tool to center the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291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CA54501-3213-484C-A670-51CB69C41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0" name="Subtitle (3rd Level)">
            <a:extLst>
              <a:ext uri="{FF2B5EF4-FFF2-40B4-BE49-F238E27FC236}">
                <a16:creationId xmlns:a16="http://schemas.microsoft.com/office/drawing/2014/main" id="{D4688A87-6374-4FEF-B878-C60AC8E6B6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1" name="Long Subline">
            <a:extLst>
              <a:ext uri="{FF2B5EF4-FFF2-40B4-BE49-F238E27FC236}">
                <a16:creationId xmlns:a16="http://schemas.microsoft.com/office/drawing/2014/main" id="{B3FEE09D-8573-438B-9DA5-B6D9F9C55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2" name="MasterTitle">
            <a:extLst>
              <a:ext uri="{FF2B5EF4-FFF2-40B4-BE49-F238E27FC236}">
                <a16:creationId xmlns:a16="http://schemas.microsoft.com/office/drawing/2014/main" id="{A5FE72C4-8613-4C59-9FE2-9538E5031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  <p:pic>
        <p:nvPicPr>
          <p:cNvPr id="17" name="Acc_Applied_Intell_Wordmark_BLK Colour Positive">
            <a:extLst>
              <a:ext uri="{FF2B5EF4-FFF2-40B4-BE49-F238E27FC236}">
                <a16:creationId xmlns:a16="http://schemas.microsoft.com/office/drawing/2014/main" id="{BD88DD9C-710C-40A6-B14E-984157A75D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8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61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</a:t>
            </a:r>
            <a:br>
              <a:rPr lang="en-US" dirty="0"/>
            </a:br>
            <a:r>
              <a:rPr lang="en-US" dirty="0"/>
              <a:t>to edit headline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637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9" y="331125"/>
            <a:ext cx="10028239" cy="777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724" y="1768475"/>
            <a:ext cx="11514090" cy="4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7366250-C716-4622-9FDF-F0CDABBF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3200" y="6382054"/>
            <a:ext cx="4114800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 dirty="0"/>
              <a:t>Copyright © 2019 Accenture. All rights reserved.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655D4237-A081-4F4B-BD2C-FD71F14F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945" y="6382054"/>
            <a:ext cx="235945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20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0">
          <p15:clr>
            <a:srgbClr val="F26B43"/>
          </p15:clr>
        </p15:guide>
        <p15:guide id="2" pos="214">
          <p15:clr>
            <a:srgbClr val="F26B43"/>
          </p15:clr>
        </p15:guide>
        <p15:guide id="3" pos="924">
          <p15:clr>
            <a:srgbClr val="F26B43"/>
          </p15:clr>
        </p15:guide>
        <p15:guide id="4" pos="1150">
          <p15:clr>
            <a:srgbClr val="F26B43"/>
          </p15:clr>
        </p15:guide>
        <p15:guide id="5" pos="1860">
          <p15:clr>
            <a:srgbClr val="F26B43"/>
          </p15:clr>
        </p15:guide>
        <p15:guide id="6" pos="2084">
          <p15:clr>
            <a:srgbClr val="F26B43"/>
          </p15:clr>
        </p15:guide>
        <p15:guide id="7" pos="2794">
          <p15:clr>
            <a:srgbClr val="F26B43"/>
          </p15:clr>
        </p15:guide>
        <p15:guide id="8" pos="3021">
          <p15:clr>
            <a:srgbClr val="F26B43"/>
          </p15:clr>
        </p15:guide>
        <p15:guide id="9" pos="3729">
          <p15:clr>
            <a:srgbClr val="F26B43"/>
          </p15:clr>
        </p15:guide>
        <p15:guide id="10" pos="3953">
          <p15:clr>
            <a:srgbClr val="F26B43"/>
          </p15:clr>
        </p15:guide>
        <p15:guide id="11" pos="4662">
          <p15:clr>
            <a:srgbClr val="F26B43"/>
          </p15:clr>
        </p15:guide>
        <p15:guide id="12" pos="4887">
          <p15:clr>
            <a:srgbClr val="F26B43"/>
          </p15:clr>
        </p15:guide>
        <p15:guide id="13" pos="5596">
          <p15:clr>
            <a:srgbClr val="F26B43"/>
          </p15:clr>
        </p15:guide>
        <p15:guide id="14" pos="5822">
          <p15:clr>
            <a:srgbClr val="F26B43"/>
          </p15:clr>
        </p15:guide>
        <p15:guide id="15" pos="6531">
          <p15:clr>
            <a:srgbClr val="F26B43"/>
          </p15:clr>
        </p15:guide>
        <p15:guide id="16" pos="6760">
          <p15:clr>
            <a:srgbClr val="F26B43"/>
          </p15:clr>
        </p15:guide>
        <p15:guide id="17" pos="7467">
          <p15:clr>
            <a:srgbClr val="F26B43"/>
          </p15:clr>
        </p15:guide>
        <p15:guide id="18" orient="horz" pos="4107">
          <p15:clr>
            <a:srgbClr val="F26B43"/>
          </p15:clr>
        </p15:guide>
        <p15:guide id="19" orient="horz" pos="3815">
          <p15:clr>
            <a:srgbClr val="F26B43"/>
          </p15:clr>
        </p15:guide>
        <p15:guide id="20" orient="horz" pos="2614">
          <p15:clr>
            <a:srgbClr val="F26B43"/>
          </p15:clr>
        </p15:guide>
        <p15:guide id="21" orient="horz" pos="1114">
          <p15:clr>
            <a:srgbClr val="F26B43"/>
          </p15:clr>
        </p15:guide>
        <p15:guide id="22" orient="horz" pos="210">
          <p15:clr>
            <a:srgbClr val="F26B43"/>
          </p15:clr>
        </p15:guide>
        <p15:guide id="23" pos="423">
          <p15:clr>
            <a:srgbClr val="F26B43"/>
          </p15:clr>
        </p15:guide>
        <p15:guide id="24" orient="horz" pos="454">
          <p15:clr>
            <a:srgbClr val="F26B43"/>
          </p15:clr>
        </p15:guide>
        <p15:guide id="25" pos="72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26.sv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diagramLayout" Target="../diagrams/layout2.xml"/><Relationship Id="rId1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6" Type="http://schemas.openxmlformats.org/officeDocument/2006/relationships/image" Target="../media/image24.emf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11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15" Type="http://schemas.microsoft.com/office/2007/relationships/diagramDrawing" Target="../diagrams/drawing2.xml"/><Relationship Id="rId10" Type="http://schemas.openxmlformats.org/officeDocument/2006/relationships/image" Target="../media/image23.emf"/><Relationship Id="rId19" Type="http://schemas.openxmlformats.org/officeDocument/2006/relationships/image" Target="../media/image2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emf"/><Relationship Id="rId14" Type="http://schemas.openxmlformats.org/officeDocument/2006/relationships/diagramColors" Target="../diagrams/colors2.xml"/><Relationship Id="rId22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276975" y="1767600"/>
            <a:ext cx="5578475" cy="4294187"/>
          </a:xfrm>
        </p:spPr>
        <p:txBody>
          <a:bodyPr/>
          <a:lstStyle/>
          <a:p>
            <a:r>
              <a:rPr lang="en-US" sz="2500" b="0" dirty="0"/>
              <a:t>El CAR Digital </a:t>
            </a:r>
            <a:r>
              <a:rPr lang="en-US" sz="2500" b="0" dirty="0" err="1"/>
              <a:t>está</a:t>
            </a:r>
            <a:r>
              <a:rPr lang="en-US" sz="2500" b="0" dirty="0"/>
              <a:t> </a:t>
            </a:r>
            <a:r>
              <a:rPr lang="en-US" sz="2500" b="0" dirty="0" err="1"/>
              <a:t>diseñado</a:t>
            </a:r>
            <a:r>
              <a:rPr lang="en-US" sz="2500" b="0" dirty="0"/>
              <a:t> para </a:t>
            </a:r>
            <a:r>
              <a:rPr lang="en-US" sz="2500" b="0" dirty="0" err="1"/>
              <a:t>proporcionar</a:t>
            </a:r>
            <a:r>
              <a:rPr lang="en-US" sz="2500" b="0" dirty="0"/>
              <a:t> una vision 360° de los </a:t>
            </a:r>
            <a:r>
              <a:rPr lang="en-US" sz="2500" b="0" dirty="0" err="1"/>
              <a:t>clientes</a:t>
            </a:r>
            <a:r>
              <a:rPr lang="en-US" sz="2500" b="0" dirty="0"/>
              <a:t> de YPF y </a:t>
            </a:r>
            <a:r>
              <a:rPr lang="en-US" sz="2500" b="0" dirty="0" err="1"/>
              <a:t>está</a:t>
            </a:r>
            <a:r>
              <a:rPr lang="en-US" sz="2500" b="0" dirty="0"/>
              <a:t> </a:t>
            </a:r>
            <a:r>
              <a:rPr lang="en-US" sz="2500" b="0" dirty="0" err="1"/>
              <a:t>destinado</a:t>
            </a:r>
            <a:r>
              <a:rPr lang="en-US" sz="2500" b="0" dirty="0"/>
              <a:t> a </a:t>
            </a:r>
            <a:r>
              <a:rPr lang="en-US" sz="2500" b="0" dirty="0" err="1"/>
              <a:t>proporcionar</a:t>
            </a:r>
            <a:r>
              <a:rPr lang="en-US" sz="2500" b="0" dirty="0"/>
              <a:t> una base para </a:t>
            </a:r>
            <a:r>
              <a:rPr lang="en-US" sz="2500" b="0" dirty="0" err="1"/>
              <a:t>respaldar</a:t>
            </a:r>
            <a:r>
              <a:rPr lang="en-US" sz="2500" b="0" dirty="0"/>
              <a:t> los </a:t>
            </a:r>
            <a:r>
              <a:rPr lang="en-US" sz="2500" b="0" dirty="0" err="1"/>
              <a:t>análisis</a:t>
            </a:r>
            <a:r>
              <a:rPr lang="en-US" sz="2500" b="0" dirty="0"/>
              <a:t> </a:t>
            </a:r>
            <a:r>
              <a:rPr lang="en-US" sz="2500" b="0" dirty="0" err="1"/>
              <a:t>relacionados</a:t>
            </a:r>
            <a:r>
              <a:rPr lang="en-US" sz="2500" b="0" dirty="0"/>
              <a:t> con el </a:t>
            </a:r>
            <a:r>
              <a:rPr lang="en-US" sz="2500" b="0" dirty="0" err="1"/>
              <a:t>cliente</a:t>
            </a:r>
            <a:r>
              <a:rPr lang="en-US" sz="2500" b="0" dirty="0"/>
              <a:t>, </a:t>
            </a:r>
            <a:r>
              <a:rPr lang="en-US" sz="2500" b="0" dirty="0" err="1"/>
              <a:t>obtener</a:t>
            </a:r>
            <a:r>
              <a:rPr lang="en-US" sz="2500" b="0" dirty="0"/>
              <a:t> </a:t>
            </a:r>
            <a:r>
              <a:rPr lang="en-US" sz="2500" b="0" dirty="0" err="1"/>
              <a:t>nuevos</a:t>
            </a:r>
            <a:r>
              <a:rPr lang="en-US" sz="2500" b="0" dirty="0"/>
              <a:t> insights y </a:t>
            </a:r>
            <a:r>
              <a:rPr lang="en-US" sz="2500" b="0" dirty="0" err="1"/>
              <a:t>habilitar</a:t>
            </a:r>
            <a:r>
              <a:rPr lang="en-US" sz="2500" b="0" dirty="0"/>
              <a:t> un roadmap </a:t>
            </a:r>
            <a:r>
              <a:rPr lang="en-US" sz="2500" b="0" dirty="0" err="1"/>
              <a:t>analítico</a:t>
            </a:r>
            <a:r>
              <a:rPr lang="en-US" sz="2500" b="0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br>
              <a:rPr lang="en-US" dirty="0"/>
            </a:br>
            <a:r>
              <a:rPr lang="en-US" dirty="0"/>
              <a:t>Customer Analytics</a:t>
            </a:r>
            <a:br>
              <a:rPr lang="en-US" dirty="0"/>
            </a:br>
            <a:r>
              <a:rPr lang="en-US" dirty="0"/>
              <a:t>Record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85175-47F6-487A-AB65-14AF52D183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DB1EC-8207-4927-A354-6BE9D214AD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BBE33-A891-48E8-970C-4A8D55F96D53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6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85175-47F6-487A-AB65-14AF52D183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DB1EC-8207-4927-A354-6BE9D214AD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BBE33-A891-48E8-970C-4A8D55F96D53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9AC90C9A-B828-4C03-9DFD-15A39A81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Customer Analytics Record - </a:t>
            </a:r>
            <a:r>
              <a:rPr lang="en-US" sz="4000" dirty="0" err="1"/>
              <a:t>Aplicación</a:t>
            </a:r>
            <a:endParaRPr lang="en-US" sz="4000" dirty="0"/>
          </a:p>
        </p:txBody>
      </p: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5FD7575F-E5F5-4C13-87AF-521D2E632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6035720"/>
              </p:ext>
            </p:extLst>
          </p:nvPr>
        </p:nvGraphicFramePr>
        <p:xfrm>
          <a:off x="683696" y="1266976"/>
          <a:ext cx="11099631" cy="2204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8" name="Picture 2">
            <a:extLst>
              <a:ext uri="{FF2B5EF4-FFF2-40B4-BE49-F238E27FC236}">
                <a16:creationId xmlns:a16="http://schemas.microsoft.com/office/drawing/2014/main" id="{53A34575-D709-4256-A91D-24E681F56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434" y="2898101"/>
            <a:ext cx="394195" cy="3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1">
            <a:extLst>
              <a:ext uri="{FF2B5EF4-FFF2-40B4-BE49-F238E27FC236}">
                <a16:creationId xmlns:a16="http://schemas.microsoft.com/office/drawing/2014/main" id="{5E2E0FE2-1518-408D-8CE3-C8B45304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370" y="2839721"/>
            <a:ext cx="446356" cy="44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12">
            <a:extLst>
              <a:ext uri="{FF2B5EF4-FFF2-40B4-BE49-F238E27FC236}">
                <a16:creationId xmlns:a16="http://schemas.microsoft.com/office/drawing/2014/main" id="{32A0542F-97A7-4064-BA03-19294029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120" y="2799879"/>
            <a:ext cx="474368" cy="479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2">
            <a:extLst>
              <a:ext uri="{FF2B5EF4-FFF2-40B4-BE49-F238E27FC236}">
                <a16:creationId xmlns:a16="http://schemas.microsoft.com/office/drawing/2014/main" id="{55748258-8F23-43C4-B481-27518677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153" y="2860965"/>
            <a:ext cx="446356" cy="44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8B61D59-FA5F-4958-8C07-D2FF2EF5D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25631"/>
              </p:ext>
            </p:extLst>
          </p:nvPr>
        </p:nvGraphicFramePr>
        <p:xfrm>
          <a:off x="683696" y="3422761"/>
          <a:ext cx="13935893" cy="2152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3" name="Picture 3">
            <a:extLst>
              <a:ext uri="{FF2B5EF4-FFF2-40B4-BE49-F238E27FC236}">
                <a16:creationId xmlns:a16="http://schemas.microsoft.com/office/drawing/2014/main" id="{5021BD21-A7D4-48D5-B90B-574426D01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78" y="5082170"/>
            <a:ext cx="401603" cy="40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E4079DA4-5880-49B3-8C43-6B5E016DDA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74419" y="5112150"/>
            <a:ext cx="432217" cy="432217"/>
          </a:xfrm>
          <a:prstGeom prst="rect">
            <a:avLst/>
          </a:prstGeom>
        </p:spPr>
      </p:pic>
      <p:pic>
        <p:nvPicPr>
          <p:cNvPr id="17" name="Graphic 16" descr="Smart Phone">
            <a:extLst>
              <a:ext uri="{FF2B5EF4-FFF2-40B4-BE49-F238E27FC236}">
                <a16:creationId xmlns:a16="http://schemas.microsoft.com/office/drawing/2014/main" id="{98AE7EE7-135D-43C2-B393-09A8B32A95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81723" y="5108477"/>
            <a:ext cx="401603" cy="401603"/>
          </a:xfrm>
          <a:prstGeom prst="rect">
            <a:avLst/>
          </a:prstGeom>
        </p:spPr>
      </p:pic>
      <p:pic>
        <p:nvPicPr>
          <p:cNvPr id="19" name="Graphic 18" descr="Credit card">
            <a:extLst>
              <a:ext uri="{FF2B5EF4-FFF2-40B4-BE49-F238E27FC236}">
                <a16:creationId xmlns:a16="http://schemas.microsoft.com/office/drawing/2014/main" id="{ED869A04-667D-4786-83AE-B54D2B2C6E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663227" y="5088178"/>
            <a:ext cx="514833" cy="5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B85175-47F6-487A-AB65-14AF52D183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DB1EC-8207-4927-A354-6BE9D214AD4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1BBE33-A891-48E8-970C-4A8D55F96D53}" type="slidenum">
              <a:rPr kumimoji="0" lang="en-AU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alpha val="50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50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4" name="Title 2">
            <a:extLst>
              <a:ext uri="{FF2B5EF4-FFF2-40B4-BE49-F238E27FC236}">
                <a16:creationId xmlns:a16="http://schemas.microsoft.com/office/drawing/2014/main" id="{9AC90C9A-B828-4C03-9DFD-15A39A81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 err="1"/>
              <a:t>Interfaz</a:t>
            </a:r>
            <a:r>
              <a:rPr lang="en-US" sz="4000" dirty="0"/>
              <a:t> – </a:t>
            </a:r>
            <a:r>
              <a:rPr lang="en-US" sz="4000" dirty="0" err="1"/>
              <a:t>Consumo</a:t>
            </a:r>
            <a:r>
              <a:rPr lang="en-US" sz="4000" dirty="0"/>
              <a:t> self service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B53867-54CC-4BA7-B434-B4FF0A3AA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255" y="794150"/>
            <a:ext cx="9934052" cy="55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46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5F1154CF-68D7-4C95-A366-D1B456FC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93" y="1362609"/>
            <a:ext cx="10085297" cy="4804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F6E9EE-5887-45A2-9089-B4C99239657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CF749-A4C1-4A8B-93ED-A8019F8B22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78614-075C-4E66-89E3-86817C280768}"/>
              </a:ext>
            </a:extLst>
          </p:cNvPr>
          <p:cNvSpPr/>
          <p:nvPr/>
        </p:nvSpPr>
        <p:spPr>
          <a:xfrm>
            <a:off x="74211" y="1656786"/>
            <a:ext cx="1444988" cy="832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/>
              <a:t>Panel de selección de sección de filtrado. Existen 4 solapas de filtrado</a:t>
            </a:r>
            <a:endParaRPr lang="en-US" sz="11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6A8B05-5760-4F04-BF0B-DF16B2198708}"/>
              </a:ext>
            </a:extLst>
          </p:cNvPr>
          <p:cNvSpPr/>
          <p:nvPr/>
        </p:nvSpPr>
        <p:spPr>
          <a:xfrm>
            <a:off x="1776594" y="2544056"/>
            <a:ext cx="2469481" cy="76498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6DB46-C6B1-4AC5-8F92-113F670CB93B}"/>
              </a:ext>
            </a:extLst>
          </p:cNvPr>
          <p:cNvSpPr/>
          <p:nvPr/>
        </p:nvSpPr>
        <p:spPr>
          <a:xfrm>
            <a:off x="74211" y="3204930"/>
            <a:ext cx="1444988" cy="11090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/>
              <a:t>Información del porcentaje de la base de datos alcanzado con los filtros seleccionados</a:t>
            </a:r>
            <a:endParaRPr lang="en-US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D30404-54EB-456C-9687-B8028CA792EF}"/>
              </a:ext>
            </a:extLst>
          </p:cNvPr>
          <p:cNvSpPr/>
          <p:nvPr/>
        </p:nvSpPr>
        <p:spPr>
          <a:xfrm>
            <a:off x="2049983" y="3548958"/>
            <a:ext cx="2037030" cy="172684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A52DE-2AE3-438D-AC90-2208363599C8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16200000" flipH="1">
            <a:off x="1374126" y="3736524"/>
            <a:ext cx="98436" cy="1253278"/>
          </a:xfrm>
          <a:prstGeom prst="bent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F6708D7-50EF-4FBC-B4D7-97D84618F575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1068227" y="2218181"/>
            <a:ext cx="436845" cy="979889"/>
          </a:xfrm>
          <a:prstGeom prst="bent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CE943-4194-47AF-8192-405B4C076648}"/>
              </a:ext>
            </a:extLst>
          </p:cNvPr>
          <p:cNvSpPr/>
          <p:nvPr/>
        </p:nvSpPr>
        <p:spPr>
          <a:xfrm>
            <a:off x="72143" y="4662473"/>
            <a:ext cx="1704451" cy="832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/>
              <a:t>Llevar Filtros a valores predeterminados / limpiar filtros actuales</a:t>
            </a:r>
            <a:endParaRPr lang="en-US" sz="11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B4AF230C-144C-490F-BEE0-C9F7A2665766}"/>
              </a:ext>
            </a:extLst>
          </p:cNvPr>
          <p:cNvCxnSpPr>
            <a:cxnSpLocks/>
            <a:stCxn id="27" idx="2"/>
            <a:endCxn id="34" idx="1"/>
          </p:cNvCxnSpPr>
          <p:nvPr/>
        </p:nvCxnSpPr>
        <p:spPr>
          <a:xfrm rot="16200000" flipH="1">
            <a:off x="1427456" y="4992304"/>
            <a:ext cx="140358" cy="1146532"/>
          </a:xfrm>
          <a:prstGeom prst="bent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F247F58-0EDF-42FE-8C2C-C673BD5AC6AA}"/>
              </a:ext>
            </a:extLst>
          </p:cNvPr>
          <p:cNvSpPr/>
          <p:nvPr/>
        </p:nvSpPr>
        <p:spPr>
          <a:xfrm flipV="1">
            <a:off x="2070901" y="5495389"/>
            <a:ext cx="2037030" cy="28072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B57E51-3934-4E99-819B-3D91281FA6EF}"/>
              </a:ext>
            </a:extLst>
          </p:cNvPr>
          <p:cNvSpPr/>
          <p:nvPr/>
        </p:nvSpPr>
        <p:spPr>
          <a:xfrm>
            <a:off x="55379" y="6298282"/>
            <a:ext cx="1704451" cy="376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/>
              <a:t>Iniciar </a:t>
            </a:r>
            <a:r>
              <a:rPr lang="es-AR" sz="1100" dirty="0" err="1"/>
              <a:t>query</a:t>
            </a:r>
            <a:r>
              <a:rPr lang="es-AR" sz="1100" dirty="0"/>
              <a:t> a base de datos</a:t>
            </a:r>
            <a:endParaRPr lang="en-US" sz="11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1C676E-53AE-4D01-8CDF-6428B8CE26DE}"/>
              </a:ext>
            </a:extLst>
          </p:cNvPr>
          <p:cNvSpPr/>
          <p:nvPr/>
        </p:nvSpPr>
        <p:spPr>
          <a:xfrm flipV="1">
            <a:off x="2049983" y="5847849"/>
            <a:ext cx="2037030" cy="28072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BCD259E-A0AE-4000-8CD8-F5C885F33E1C}"/>
              </a:ext>
            </a:extLst>
          </p:cNvPr>
          <p:cNvCxnSpPr>
            <a:cxnSpLocks/>
            <a:stCxn id="38" idx="0"/>
            <a:endCxn id="39" idx="1"/>
          </p:cNvCxnSpPr>
          <p:nvPr/>
        </p:nvCxnSpPr>
        <p:spPr>
          <a:xfrm rot="5400000" flipH="1" flipV="1">
            <a:off x="1323758" y="5572057"/>
            <a:ext cx="310073" cy="1142378"/>
          </a:xfrm>
          <a:prstGeom prst="bent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itle 2">
            <a:extLst>
              <a:ext uri="{FF2B5EF4-FFF2-40B4-BE49-F238E27FC236}">
                <a16:creationId xmlns:a16="http://schemas.microsoft.com/office/drawing/2014/main" id="{889B6A6A-92DC-4DBD-90EA-295DD47B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 err="1"/>
              <a:t>Interfaz</a:t>
            </a:r>
            <a:r>
              <a:rPr lang="en-US" sz="4000" dirty="0"/>
              <a:t> – Customer Analytics Record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EE691CA-0AC7-4289-8C21-2B53A6DEAB1E}"/>
              </a:ext>
            </a:extLst>
          </p:cNvPr>
          <p:cNvSpPr/>
          <p:nvPr/>
        </p:nvSpPr>
        <p:spPr>
          <a:xfrm>
            <a:off x="4953719" y="1362609"/>
            <a:ext cx="6218257" cy="4804295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F89731-1692-414E-AA4E-A1A5AD1BE832}"/>
              </a:ext>
            </a:extLst>
          </p:cNvPr>
          <p:cNvSpPr/>
          <p:nvPr/>
        </p:nvSpPr>
        <p:spPr>
          <a:xfrm>
            <a:off x="2826374" y="6298281"/>
            <a:ext cx="1704451" cy="3768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100" dirty="0"/>
              <a:t>Sección de Filtrado</a:t>
            </a:r>
            <a:endParaRPr lang="en-US" sz="11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459AB6A-19C7-440F-B33F-801F9EB293D7}"/>
              </a:ext>
            </a:extLst>
          </p:cNvPr>
          <p:cNvCxnSpPr>
            <a:cxnSpLocks/>
            <a:stCxn id="45" idx="3"/>
            <a:endCxn id="44" idx="2"/>
          </p:cNvCxnSpPr>
          <p:nvPr/>
        </p:nvCxnSpPr>
        <p:spPr>
          <a:xfrm flipV="1">
            <a:off x="4530825" y="6166904"/>
            <a:ext cx="3532023" cy="319809"/>
          </a:xfrm>
          <a:prstGeom prst="bentConnector2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7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84CD7-3C52-4C5B-A8D5-57FE99F9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5B34-3E37-4D1B-8A93-8FFD9AA5F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0A5A5E0-F586-4911-BB5E-13F8142A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CAR – </a:t>
            </a:r>
            <a:r>
              <a:rPr lang="en-US" sz="4000" dirty="0" err="1"/>
              <a:t>Demográficas</a:t>
            </a:r>
            <a:r>
              <a:rPr lang="en-US" sz="4000" dirty="0"/>
              <a:t>/</a:t>
            </a:r>
            <a:r>
              <a:rPr lang="en-US" sz="4000" dirty="0" err="1"/>
              <a:t>Contacto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16D5A0-DD38-4AC2-8CD6-4D7C663C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0" y="1036069"/>
            <a:ext cx="6940990" cy="33091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6B19B8-4D16-4329-AC2D-9F2891CB9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47" y="2958974"/>
            <a:ext cx="7239754" cy="3371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477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84CD7-3C52-4C5B-A8D5-57FE99F9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5B34-3E37-4D1B-8A93-8FFD9AA5F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0A5A5E0-F586-4911-BB5E-13F8142A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CAR – </a:t>
            </a:r>
            <a:r>
              <a:rPr lang="en-US" sz="4000" dirty="0" err="1"/>
              <a:t>Programa</a:t>
            </a:r>
            <a:r>
              <a:rPr lang="en-US" sz="4000" dirty="0"/>
              <a:t> de </a:t>
            </a:r>
            <a:r>
              <a:rPr lang="en-US" sz="4000" dirty="0" err="1"/>
              <a:t>Fidelidad</a:t>
            </a:r>
            <a:r>
              <a:rPr lang="en-US" sz="4000" dirty="0"/>
              <a:t> y </a:t>
            </a:r>
            <a:r>
              <a:rPr lang="en-US" sz="4000" dirty="0" err="1"/>
              <a:t>Hábitos</a:t>
            </a:r>
            <a:endParaRPr lang="en-US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19704-5F46-4123-B5B0-D9D578EB5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73" y="1157607"/>
            <a:ext cx="7411770" cy="3379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6D6CA-4BA5-4058-8F79-F4FE6580C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63" y="2880574"/>
            <a:ext cx="7167327" cy="3445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967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84CD7-3C52-4C5B-A8D5-57FE99F9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5B34-3E37-4D1B-8A93-8FFD9AA5F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0A5A5E0-F586-4911-BB5E-13F8142A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CAR – </a:t>
            </a:r>
            <a:r>
              <a:rPr lang="en-US" sz="4000" dirty="0" err="1"/>
              <a:t>Información</a:t>
            </a:r>
            <a:r>
              <a:rPr lang="en-US" sz="4000" dirty="0"/>
              <a:t> de </a:t>
            </a:r>
            <a:r>
              <a:rPr lang="en-US" sz="4000" dirty="0" err="1"/>
              <a:t>Compras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B3F17C-95F4-4433-B98D-AD3283F6A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9" y="1036069"/>
            <a:ext cx="7520413" cy="3569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F0FE7-A1E7-46D2-9BFC-E33EC9DE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643" y="2685829"/>
            <a:ext cx="7258418" cy="3417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54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84CD7-3C52-4C5B-A8D5-57FE99F9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45B34-3E37-4D1B-8A93-8FFD9AA5F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0A5A5E0-F586-4911-BB5E-13F8142A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CAR – </a:t>
            </a:r>
            <a:r>
              <a:rPr lang="en-US" sz="4000" dirty="0" err="1"/>
              <a:t>Métodos</a:t>
            </a:r>
            <a:r>
              <a:rPr lang="en-US" sz="4000" dirty="0"/>
              <a:t> de Pago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0D88C-97E4-4ACC-B2DD-95AA00A8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" y="1337697"/>
            <a:ext cx="10461674" cy="4742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501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CBCC2-775F-43E9-9837-080C6727B0B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3C169-EDBE-4052-9C4F-2E84385224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8" name="YPF_CAR">
            <a:hlinkClick r:id="" action="ppaction://media"/>
            <a:extLst>
              <a:ext uri="{FF2B5EF4-FFF2-40B4-BE49-F238E27FC236}">
                <a16:creationId xmlns:a16="http://schemas.microsoft.com/office/drawing/2014/main" id="{672C7475-B672-4ABB-8DB1-ED2283549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805" y="847579"/>
            <a:ext cx="9659815" cy="5433646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A9F4AC3-7DAC-4A0C-9A78-2C0462A5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73" y="282393"/>
            <a:ext cx="11453217" cy="753676"/>
          </a:xfrm>
        </p:spPr>
        <p:txBody>
          <a:bodyPr/>
          <a:lstStyle/>
          <a:p>
            <a:r>
              <a:rPr lang="en-US" sz="4000" dirty="0"/>
              <a:t>CAR – Demo</a:t>
            </a:r>
          </a:p>
        </p:txBody>
      </p:sp>
    </p:spTree>
    <p:extLst>
      <p:ext uri="{BB962C8B-B14F-4D97-AF65-F5344CB8AC3E}">
        <p14:creationId xmlns:p14="http://schemas.microsoft.com/office/powerpoint/2010/main" val="39403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2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Accenture Core Brand April 201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5A5A5A"/>
      </a:hlink>
      <a:folHlink>
        <a:srgbClr val="969696"/>
      </a:folHlink>
    </a:clrScheme>
    <a:fontScheme name="Accenture Graphik">
      <a:majorFont>
        <a:latin typeface="Graphik Blac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NEW_Template16x9_Jan 2019.pptx" id="{DA118784-8E18-4EF8-829F-8848A8C663A9}" vid="{231C6410-7B65-4166-BF18-832999165F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8629</TotalTime>
  <Words>412</Words>
  <Application>Microsoft Office PowerPoint</Application>
  <PresentationFormat>Widescreen</PresentationFormat>
  <Paragraphs>77</Paragraphs>
  <Slides>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Graphik</vt:lpstr>
      <vt:lpstr>Graphik Black</vt:lpstr>
      <vt:lpstr>1_Office Theme</vt:lpstr>
      <vt:lpstr>CAR  Customer Analytics Record</vt:lpstr>
      <vt:lpstr>Customer Analytics Record - Aplicación</vt:lpstr>
      <vt:lpstr>Interfaz – Consumo self service</vt:lpstr>
      <vt:lpstr>Interfaz – Customer Analytics Record </vt:lpstr>
      <vt:lpstr>CAR – Demográficas/Contacto</vt:lpstr>
      <vt:lpstr>CAR – Programa de Fidelidad y Hábitos</vt:lpstr>
      <vt:lpstr>CAR – Información de Compras</vt:lpstr>
      <vt:lpstr>CAR – Métodos de Pago</vt:lpstr>
      <vt:lpstr>CAR –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 Customer Analytics Record</dc:title>
  <dc:creator>Ines</dc:creator>
  <cp:lastModifiedBy>Roldan, Alejandro D.</cp:lastModifiedBy>
  <cp:revision>14</cp:revision>
  <dcterms:created xsi:type="dcterms:W3CDTF">2020-11-11T20:55:46Z</dcterms:created>
  <dcterms:modified xsi:type="dcterms:W3CDTF">2020-12-10T14:09:45Z</dcterms:modified>
</cp:coreProperties>
</file>